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2" r:id="rId1"/>
  </p:sldMasterIdLst>
  <p:notesMasterIdLst>
    <p:notesMasterId r:id="rId17"/>
  </p:notesMasterIdLst>
  <p:sldIdLst>
    <p:sldId id="256" r:id="rId2"/>
    <p:sldId id="273" r:id="rId3"/>
    <p:sldId id="257" r:id="rId4"/>
    <p:sldId id="259" r:id="rId5"/>
    <p:sldId id="261" r:id="rId6"/>
    <p:sldId id="262" r:id="rId7"/>
    <p:sldId id="265" r:id="rId8"/>
    <p:sldId id="268" r:id="rId9"/>
    <p:sldId id="276" r:id="rId10"/>
    <p:sldId id="269" r:id="rId11"/>
    <p:sldId id="270" r:id="rId12"/>
    <p:sldId id="275" r:id="rId13"/>
    <p:sldId id="271" r:id="rId14"/>
    <p:sldId id="272" r:id="rId15"/>
    <p:sldId id="274" r:id="rId16"/>
  </p:sldIdLst>
  <p:sldSz cx="12192000" cy="68580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1CFE66-186E-7C40-A199-78FAA75A9AFB}" v="475" dt="2024-11-12T21:18:15.7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8"/>
    <p:restoredTop sz="94694"/>
  </p:normalViewPr>
  <p:slideViewPr>
    <p:cSldViewPr snapToGrid="0">
      <p:cViewPr>
        <p:scale>
          <a:sx n="100" d="100"/>
          <a:sy n="100" d="100"/>
        </p:scale>
        <p:origin x="520"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wright1" userId="cfb31cde-929a-4b43-8928-0de7f539c0f5" providerId="ADAL" clId="{185D9700-4DDB-8641-A7F0-EE330943333B}"/>
    <pc:docChg chg="undo redo custSel addSld delSld modSld sldOrd">
      <pc:chgData name="william wright1" userId="cfb31cde-929a-4b43-8928-0de7f539c0f5" providerId="ADAL" clId="{185D9700-4DDB-8641-A7F0-EE330943333B}" dt="2024-01-29T22:55:19.551" v="555"/>
      <pc:docMkLst>
        <pc:docMk/>
      </pc:docMkLst>
      <pc:sldChg chg="addSp delSp modSp mod modTransition addAnim modAnim setClrOvrMap delDesignElem">
        <pc:chgData name="william wright1" userId="cfb31cde-929a-4b43-8928-0de7f539c0f5" providerId="ADAL" clId="{185D9700-4DDB-8641-A7F0-EE330943333B}" dt="2024-01-25T01:45:05.486" v="476"/>
        <pc:sldMkLst>
          <pc:docMk/>
          <pc:sldMk cId="1788381875" sldId="256"/>
        </pc:sldMkLst>
        <pc:spChg chg="mod">
          <ac:chgData name="william wright1" userId="cfb31cde-929a-4b43-8928-0de7f539c0f5" providerId="ADAL" clId="{185D9700-4DDB-8641-A7F0-EE330943333B}" dt="2024-01-25T00:59:40.831" v="158" actId="2711"/>
          <ac:spMkLst>
            <pc:docMk/>
            <pc:sldMk cId="1788381875" sldId="256"/>
            <ac:spMk id="2" creationId="{76712621-79CA-B19A-5249-AA4E61D07410}"/>
          </ac:spMkLst>
        </pc:spChg>
        <pc:spChg chg="mod">
          <ac:chgData name="william wright1" userId="cfb31cde-929a-4b43-8928-0de7f539c0f5" providerId="ADAL" clId="{185D9700-4DDB-8641-A7F0-EE330943333B}" dt="2024-01-25T00:40:45.878" v="89" actId="26606"/>
          <ac:spMkLst>
            <pc:docMk/>
            <pc:sldMk cId="1788381875" sldId="256"/>
            <ac:spMk id="3" creationId="{D420CD75-D155-82C0-BC38-13E11BAB93B7}"/>
          </ac:spMkLst>
        </pc:spChg>
        <pc:spChg chg="add del">
          <ac:chgData name="william wright1" userId="cfb31cde-929a-4b43-8928-0de7f539c0f5" providerId="ADAL" clId="{185D9700-4DDB-8641-A7F0-EE330943333B}" dt="2024-01-25T00:36:31.465" v="19" actId="22"/>
          <ac:spMkLst>
            <pc:docMk/>
            <pc:sldMk cId="1788381875" sldId="256"/>
            <ac:spMk id="6" creationId="{67D75101-3CBE-B747-AD40-35A31F0E9331}"/>
          </ac:spMkLst>
        </pc:spChg>
        <pc:spChg chg="add del">
          <ac:chgData name="william wright1" userId="cfb31cde-929a-4b43-8928-0de7f539c0f5" providerId="ADAL" clId="{185D9700-4DDB-8641-A7F0-EE330943333B}" dt="2024-01-25T00:37:24.832" v="27" actId="26606"/>
          <ac:spMkLst>
            <pc:docMk/>
            <pc:sldMk cId="1788381875" sldId="256"/>
            <ac:spMk id="7" creationId="{7B1AB9FE-36F5-4FD1-9850-DB5C5AD4828F}"/>
          </ac:spMkLst>
        </pc:spChg>
        <pc:spChg chg="add del">
          <ac:chgData name="william wright1" userId="cfb31cde-929a-4b43-8928-0de7f539c0f5" providerId="ADAL" clId="{185D9700-4DDB-8641-A7F0-EE330943333B}" dt="2024-01-25T00:35:18.088" v="8" actId="26606"/>
          <ac:spMkLst>
            <pc:docMk/>
            <pc:sldMk cId="1788381875" sldId="256"/>
            <ac:spMk id="9" creationId="{7B1AB9FE-36F5-4FD1-9850-DB5C5AD4828F}"/>
          </ac:spMkLst>
        </pc:spChg>
        <pc:spChg chg="add del">
          <ac:chgData name="william wright1" userId="cfb31cde-929a-4b43-8928-0de7f539c0f5" providerId="ADAL" clId="{185D9700-4DDB-8641-A7F0-EE330943333B}" dt="2024-01-25T00:37:24.832" v="27" actId="26606"/>
          <ac:spMkLst>
            <pc:docMk/>
            <pc:sldMk cId="1788381875" sldId="256"/>
            <ac:spMk id="10" creationId="{F489C2E0-4895-4B72-85EA-7EE9FAFFDC7E}"/>
          </ac:spMkLst>
        </pc:spChg>
        <pc:spChg chg="add del">
          <ac:chgData name="william wright1" userId="cfb31cde-929a-4b43-8928-0de7f539c0f5" providerId="ADAL" clId="{185D9700-4DDB-8641-A7F0-EE330943333B}" dt="2024-01-25T00:35:18.088" v="8" actId="26606"/>
          <ac:spMkLst>
            <pc:docMk/>
            <pc:sldMk cId="1788381875" sldId="256"/>
            <ac:spMk id="11" creationId="{F489C2E0-4895-4B72-85EA-7EE9FAFFDC7E}"/>
          </ac:spMkLst>
        </pc:spChg>
        <pc:spChg chg="add mod">
          <ac:chgData name="william wright1" userId="cfb31cde-929a-4b43-8928-0de7f539c0f5" providerId="ADAL" clId="{185D9700-4DDB-8641-A7F0-EE330943333B}" dt="2024-01-25T01:44:45.872" v="472" actId="1076"/>
          <ac:spMkLst>
            <pc:docMk/>
            <pc:sldMk cId="1788381875" sldId="256"/>
            <ac:spMk id="12" creationId="{4026B1F2-118D-B2FC-3FDF-651209D65C14}"/>
          </ac:spMkLst>
        </pc:spChg>
        <pc:spChg chg="add del mod">
          <ac:chgData name="william wright1" userId="cfb31cde-929a-4b43-8928-0de7f539c0f5" providerId="ADAL" clId="{185D9700-4DDB-8641-A7F0-EE330943333B}" dt="2024-01-25T01:44:41.759" v="471" actId="478"/>
          <ac:spMkLst>
            <pc:docMk/>
            <pc:sldMk cId="1788381875" sldId="256"/>
            <ac:spMk id="13" creationId="{00CDA3E2-9CFD-3183-A210-1EB77BAC3764}"/>
          </ac:spMkLst>
        </pc:spChg>
        <pc:spChg chg="add del">
          <ac:chgData name="william wright1" userId="cfb31cde-929a-4b43-8928-0de7f539c0f5" providerId="ADAL" clId="{185D9700-4DDB-8641-A7F0-EE330943333B}" dt="2024-01-25T00:40:45.878" v="89" actId="26606"/>
          <ac:spMkLst>
            <pc:docMk/>
            <pc:sldMk cId="1788381875" sldId="256"/>
            <ac:spMk id="15" creationId="{8A95209C-5275-4E15-8EA7-7F42980ABF2D}"/>
          </ac:spMkLst>
        </pc:spChg>
        <pc:spChg chg="add del">
          <ac:chgData name="william wright1" userId="cfb31cde-929a-4b43-8928-0de7f539c0f5" providerId="ADAL" clId="{185D9700-4DDB-8641-A7F0-EE330943333B}" dt="2024-01-25T00:40:45.878" v="89" actId="26606"/>
          <ac:spMkLst>
            <pc:docMk/>
            <pc:sldMk cId="1788381875" sldId="256"/>
            <ac:spMk id="17" creationId="{4F2ED431-E304-4FF0-9F4E-032783C9D612}"/>
          </ac:spMkLst>
        </pc:spChg>
        <pc:spChg chg="add del">
          <ac:chgData name="william wright1" userId="cfb31cde-929a-4b43-8928-0de7f539c0f5" providerId="ADAL" clId="{185D9700-4DDB-8641-A7F0-EE330943333B}" dt="2024-01-25T00:40:45.878" v="89" actId="26606"/>
          <ac:spMkLst>
            <pc:docMk/>
            <pc:sldMk cId="1788381875" sldId="256"/>
            <ac:spMk id="19" creationId="{4E87FCFB-2CCE-460D-B3DD-557C8BD1B94A}"/>
          </ac:spMkLst>
        </pc:spChg>
        <pc:spChg chg="add">
          <ac:chgData name="william wright1" userId="cfb31cde-929a-4b43-8928-0de7f539c0f5" providerId="ADAL" clId="{185D9700-4DDB-8641-A7F0-EE330943333B}" dt="2024-01-25T00:40:45.878" v="89" actId="26606"/>
          <ac:spMkLst>
            <pc:docMk/>
            <pc:sldMk cId="1788381875" sldId="256"/>
            <ac:spMk id="21" creationId="{657F69E0-C4B0-4BEC-A689-4F8D877F05D4}"/>
          </ac:spMkLst>
        </pc:spChg>
        <pc:spChg chg="add">
          <ac:chgData name="william wright1" userId="cfb31cde-929a-4b43-8928-0de7f539c0f5" providerId="ADAL" clId="{185D9700-4DDB-8641-A7F0-EE330943333B}" dt="2024-01-25T00:40:45.878" v="89" actId="26606"/>
          <ac:spMkLst>
            <pc:docMk/>
            <pc:sldMk cId="1788381875" sldId="256"/>
            <ac:spMk id="22" creationId="{9F6380B4-6A1C-481E-8408-B4E6C75B9B81}"/>
          </ac:spMkLst>
        </pc:spChg>
        <pc:spChg chg="add del">
          <ac:chgData name="william wright1" userId="cfb31cde-929a-4b43-8928-0de7f539c0f5" providerId="ADAL" clId="{185D9700-4DDB-8641-A7F0-EE330943333B}" dt="2024-01-25T00:40:21.865" v="81" actId="26606"/>
          <ac:spMkLst>
            <pc:docMk/>
            <pc:sldMk cId="1788381875" sldId="256"/>
            <ac:spMk id="24" creationId="{657F69E0-C4B0-4BEC-A689-4F8D877F05D4}"/>
          </ac:spMkLst>
        </pc:spChg>
        <pc:spChg chg="add del">
          <ac:chgData name="william wright1" userId="cfb31cde-929a-4b43-8928-0de7f539c0f5" providerId="ADAL" clId="{185D9700-4DDB-8641-A7F0-EE330943333B}" dt="2024-01-25T00:40:21.865" v="81" actId="26606"/>
          <ac:spMkLst>
            <pc:docMk/>
            <pc:sldMk cId="1788381875" sldId="256"/>
            <ac:spMk id="26" creationId="{9F6380B4-6A1C-481E-8408-B4E6C75B9B81}"/>
          </ac:spMkLst>
        </pc:spChg>
        <pc:picChg chg="add del">
          <ac:chgData name="william wright1" userId="cfb31cde-929a-4b43-8928-0de7f539c0f5" providerId="ADAL" clId="{185D9700-4DDB-8641-A7F0-EE330943333B}" dt="2024-01-25T00:35:18.088" v="8" actId="26606"/>
          <ac:picMkLst>
            <pc:docMk/>
            <pc:sldMk cId="1788381875" sldId="256"/>
            <ac:picMk id="5" creationId="{00B8A183-1FE9-79D3-52EA-B6279AD700E6}"/>
          </ac:picMkLst>
        </pc:picChg>
        <pc:picChg chg="add mod">
          <ac:chgData name="william wright1" userId="cfb31cde-929a-4b43-8928-0de7f539c0f5" providerId="ADAL" clId="{185D9700-4DDB-8641-A7F0-EE330943333B}" dt="2024-01-25T00:42:22.325" v="104" actId="1076"/>
          <ac:picMkLst>
            <pc:docMk/>
            <pc:sldMk cId="1788381875" sldId="256"/>
            <ac:picMk id="8" creationId="{F3BAB473-8108-5979-72C1-8665B597D2B7}"/>
          </ac:picMkLst>
        </pc:picChg>
        <pc:cxnChg chg="add mod">
          <ac:chgData name="william wright1" userId="cfb31cde-929a-4b43-8928-0de7f539c0f5" providerId="ADAL" clId="{185D9700-4DDB-8641-A7F0-EE330943333B}" dt="2024-01-25T01:44:48.207" v="474" actId="1076"/>
          <ac:cxnSpMkLst>
            <pc:docMk/>
            <pc:sldMk cId="1788381875" sldId="256"/>
            <ac:cxnSpMk id="14" creationId="{5309EF33-C9FE-E047-E783-CE1A24185D6A}"/>
          </ac:cxnSpMkLst>
        </pc:cxnChg>
      </pc:sldChg>
      <pc:sldChg chg="addSp delSp modSp mod modTransition modAnim setClrOvrMap">
        <pc:chgData name="william wright1" userId="cfb31cde-929a-4b43-8928-0de7f539c0f5" providerId="ADAL" clId="{185D9700-4DDB-8641-A7F0-EE330943333B}" dt="2024-01-25T01:39:21.503" v="425"/>
        <pc:sldMkLst>
          <pc:docMk/>
          <pc:sldMk cId="1068515670" sldId="257"/>
        </pc:sldMkLst>
        <pc:spChg chg="mod">
          <ac:chgData name="william wright1" userId="cfb31cde-929a-4b43-8928-0de7f539c0f5" providerId="ADAL" clId="{185D9700-4DDB-8641-A7F0-EE330943333B}" dt="2024-01-25T01:00:23.470" v="168" actId="26606"/>
          <ac:spMkLst>
            <pc:docMk/>
            <pc:sldMk cId="1068515670" sldId="257"/>
            <ac:spMk id="2" creationId="{E7146832-863A-1E02-52E8-B938264092CB}"/>
          </ac:spMkLst>
        </pc:spChg>
        <pc:spChg chg="mod ord">
          <ac:chgData name="william wright1" userId="cfb31cde-929a-4b43-8928-0de7f539c0f5" providerId="ADAL" clId="{185D9700-4DDB-8641-A7F0-EE330943333B}" dt="2024-01-25T01:38:36.563" v="421" actId="20577"/>
          <ac:spMkLst>
            <pc:docMk/>
            <pc:sldMk cId="1068515670" sldId="257"/>
            <ac:spMk id="3" creationId="{BA5FFD9C-E316-FD42-457B-D6F78FFB066F}"/>
          </ac:spMkLst>
        </pc:spChg>
        <pc:spChg chg="add">
          <ac:chgData name="william wright1" userId="cfb31cde-929a-4b43-8928-0de7f539c0f5" providerId="ADAL" clId="{185D9700-4DDB-8641-A7F0-EE330943333B}" dt="2024-01-25T01:00:23.470" v="168" actId="26606"/>
          <ac:spMkLst>
            <pc:docMk/>
            <pc:sldMk cId="1068515670" sldId="257"/>
            <ac:spMk id="1033" creationId="{7E2BE7F7-CA89-4002-ACCE-A478AEA24F5E}"/>
          </ac:spMkLst>
        </pc:spChg>
        <pc:spChg chg="add">
          <ac:chgData name="william wright1" userId="cfb31cde-929a-4b43-8928-0de7f539c0f5" providerId="ADAL" clId="{185D9700-4DDB-8641-A7F0-EE330943333B}" dt="2024-01-25T01:00:23.470" v="168" actId="26606"/>
          <ac:spMkLst>
            <pc:docMk/>
            <pc:sldMk cId="1068515670" sldId="257"/>
            <ac:spMk id="1034" creationId="{1A9F7B4E-B03D-4F64-BE33-00D074458D45}"/>
          </ac:spMkLst>
        </pc:spChg>
        <pc:picChg chg="add del mod">
          <ac:chgData name="william wright1" userId="cfb31cde-929a-4b43-8928-0de7f539c0f5" providerId="ADAL" clId="{185D9700-4DDB-8641-A7F0-EE330943333B}" dt="2024-01-25T01:00:06.632" v="164" actId="478"/>
          <ac:picMkLst>
            <pc:docMk/>
            <pc:sldMk cId="1068515670" sldId="257"/>
            <ac:picMk id="4" creationId="{66B6AAC0-8849-17FE-6AFE-F68F9D23AEA7}"/>
          </ac:picMkLst>
        </pc:picChg>
        <pc:picChg chg="add mod ord">
          <ac:chgData name="william wright1" userId="cfb31cde-929a-4b43-8928-0de7f539c0f5" providerId="ADAL" clId="{185D9700-4DDB-8641-A7F0-EE330943333B}" dt="2024-01-25T01:00:23.470" v="168" actId="26606"/>
          <ac:picMkLst>
            <pc:docMk/>
            <pc:sldMk cId="1068515670" sldId="257"/>
            <ac:picMk id="1026" creationId="{5EB092FD-A791-2529-6CC4-6D4915A3AF76}"/>
          </ac:picMkLst>
        </pc:picChg>
        <pc:cxnChg chg="add del">
          <ac:chgData name="william wright1" userId="cfb31cde-929a-4b43-8928-0de7f539c0f5" providerId="ADAL" clId="{185D9700-4DDB-8641-A7F0-EE330943333B}" dt="2024-01-25T01:00:23.443" v="167" actId="26606"/>
          <ac:cxnSpMkLst>
            <pc:docMk/>
            <pc:sldMk cId="1068515670" sldId="257"/>
            <ac:cxnSpMk id="1031" creationId="{249EDD1B-F94D-B4E6-ACAA-566B9A26FDE3}"/>
          </ac:cxnSpMkLst>
        </pc:cxnChg>
      </pc:sldChg>
      <pc:sldChg chg="addSp modSp del mod modTransition setClrOvrMap">
        <pc:chgData name="william wright1" userId="cfb31cde-929a-4b43-8928-0de7f539c0f5" providerId="ADAL" clId="{185D9700-4DDB-8641-A7F0-EE330943333B}" dt="2024-01-25T01:03:21.204" v="203" actId="2696"/>
        <pc:sldMkLst>
          <pc:docMk/>
          <pc:sldMk cId="781484928" sldId="258"/>
        </pc:sldMkLst>
        <pc:spChg chg="mod ord">
          <ac:chgData name="william wright1" userId="cfb31cde-929a-4b43-8928-0de7f539c0f5" providerId="ADAL" clId="{185D9700-4DDB-8641-A7F0-EE330943333B}" dt="2024-01-25T01:01:32.945" v="172" actId="20577"/>
          <ac:spMkLst>
            <pc:docMk/>
            <pc:sldMk cId="781484928" sldId="258"/>
            <ac:spMk id="3" creationId="{32921279-419B-7CE0-0663-B4798D5A9661}"/>
          </ac:spMkLst>
        </pc:spChg>
        <pc:spChg chg="add">
          <ac:chgData name="william wright1" userId="cfb31cde-929a-4b43-8928-0de7f539c0f5" providerId="ADAL" clId="{185D9700-4DDB-8641-A7F0-EE330943333B}" dt="2024-01-25T01:01:25.232" v="170" actId="26606"/>
          <ac:spMkLst>
            <pc:docMk/>
            <pc:sldMk cId="781484928" sldId="258"/>
            <ac:spMk id="3079" creationId="{1A9F7B4E-B03D-4F64-BE33-00D074458D45}"/>
          </ac:spMkLst>
        </pc:spChg>
        <pc:spChg chg="add">
          <ac:chgData name="william wright1" userId="cfb31cde-929a-4b43-8928-0de7f539c0f5" providerId="ADAL" clId="{185D9700-4DDB-8641-A7F0-EE330943333B}" dt="2024-01-25T01:01:25.232" v="170" actId="26606"/>
          <ac:spMkLst>
            <pc:docMk/>
            <pc:sldMk cId="781484928" sldId="258"/>
            <ac:spMk id="3081" creationId="{7E2BE7F7-CA89-4002-ACCE-A478AEA24F5E}"/>
          </ac:spMkLst>
        </pc:spChg>
        <pc:picChg chg="add mod">
          <ac:chgData name="william wright1" userId="cfb31cde-929a-4b43-8928-0de7f539c0f5" providerId="ADAL" clId="{185D9700-4DDB-8641-A7F0-EE330943333B}" dt="2024-01-25T01:01:25.232" v="170" actId="26606"/>
          <ac:picMkLst>
            <pc:docMk/>
            <pc:sldMk cId="781484928" sldId="258"/>
            <ac:picMk id="3074" creationId="{FFD739B8-E48F-01FD-FB78-1D8E7FF33867}"/>
          </ac:picMkLst>
        </pc:picChg>
      </pc:sldChg>
      <pc:sldChg chg="addSp modSp mod modTransition setBg modAnim">
        <pc:chgData name="william wright1" userId="cfb31cde-929a-4b43-8928-0de7f539c0f5" providerId="ADAL" clId="{185D9700-4DDB-8641-A7F0-EE330943333B}" dt="2024-01-29T22:13:31.371" v="552" actId="20577"/>
        <pc:sldMkLst>
          <pc:docMk/>
          <pc:sldMk cId="1317249255" sldId="259"/>
        </pc:sldMkLst>
        <pc:spChg chg="mod">
          <ac:chgData name="william wright1" userId="cfb31cde-929a-4b43-8928-0de7f539c0f5" providerId="ADAL" clId="{185D9700-4DDB-8641-A7F0-EE330943333B}" dt="2024-01-25T00:46:22.295" v="109" actId="26606"/>
          <ac:spMkLst>
            <pc:docMk/>
            <pc:sldMk cId="1317249255" sldId="259"/>
            <ac:spMk id="2" creationId="{5A3E499E-A1D9-684A-C0E3-6C56EC463A60}"/>
          </ac:spMkLst>
        </pc:spChg>
        <pc:spChg chg="mod">
          <ac:chgData name="william wright1" userId="cfb31cde-929a-4b43-8928-0de7f539c0f5" providerId="ADAL" clId="{185D9700-4DDB-8641-A7F0-EE330943333B}" dt="2024-01-29T22:13:31.371" v="552" actId="20577"/>
          <ac:spMkLst>
            <pc:docMk/>
            <pc:sldMk cId="1317249255" sldId="259"/>
            <ac:spMk id="3" creationId="{56F67E9B-16DE-6758-6A06-9DCE9BCB29F2}"/>
          </ac:spMkLst>
        </pc:spChg>
        <pc:picChg chg="add mod">
          <ac:chgData name="william wright1" userId="cfb31cde-929a-4b43-8928-0de7f539c0f5" providerId="ADAL" clId="{185D9700-4DDB-8641-A7F0-EE330943333B}" dt="2024-01-25T01:39:52.795" v="434" actId="1076"/>
          <ac:picMkLst>
            <pc:docMk/>
            <pc:sldMk cId="1317249255" sldId="259"/>
            <ac:picMk id="5" creationId="{DB610976-5424-73B2-CD02-A3621AE322A3}"/>
          </ac:picMkLst>
        </pc:picChg>
        <pc:cxnChg chg="add">
          <ac:chgData name="william wright1" userId="cfb31cde-929a-4b43-8928-0de7f539c0f5" providerId="ADAL" clId="{185D9700-4DDB-8641-A7F0-EE330943333B}" dt="2024-01-25T00:46:22.295" v="109" actId="26606"/>
          <ac:cxnSpMkLst>
            <pc:docMk/>
            <pc:sldMk cId="1317249255" sldId="259"/>
            <ac:cxnSpMk id="9" creationId="{1503BFE4-729B-D9D0-C17B-501E6AF1127A}"/>
          </ac:cxnSpMkLst>
        </pc:cxnChg>
      </pc:sldChg>
      <pc:sldChg chg="addSp modSp mod modTransition modAnim">
        <pc:chgData name="william wright1" userId="cfb31cde-929a-4b43-8928-0de7f539c0f5" providerId="ADAL" clId="{185D9700-4DDB-8641-A7F0-EE330943333B}" dt="2024-01-25T01:57:25.901" v="523"/>
        <pc:sldMkLst>
          <pc:docMk/>
          <pc:sldMk cId="2214960883" sldId="260"/>
        </pc:sldMkLst>
        <pc:spChg chg="mod">
          <ac:chgData name="william wright1" userId="cfb31cde-929a-4b43-8928-0de7f539c0f5" providerId="ADAL" clId="{185D9700-4DDB-8641-A7F0-EE330943333B}" dt="2024-01-25T00:50:15.646" v="110" actId="26606"/>
          <ac:spMkLst>
            <pc:docMk/>
            <pc:sldMk cId="2214960883" sldId="260"/>
            <ac:spMk id="2" creationId="{21354947-573F-EC32-70F8-E3D55D16C722}"/>
          </ac:spMkLst>
        </pc:spChg>
        <pc:spChg chg="mod">
          <ac:chgData name="william wright1" userId="cfb31cde-929a-4b43-8928-0de7f539c0f5" providerId="ADAL" clId="{185D9700-4DDB-8641-A7F0-EE330943333B}" dt="2024-01-25T01:26:26.361" v="345" actId="12"/>
          <ac:spMkLst>
            <pc:docMk/>
            <pc:sldMk cId="2214960883" sldId="260"/>
            <ac:spMk id="3" creationId="{9212CF36-CE68-45A5-E8C5-19D81115BF9D}"/>
          </ac:spMkLst>
        </pc:spChg>
        <pc:picChg chg="add">
          <ac:chgData name="william wright1" userId="cfb31cde-929a-4b43-8928-0de7f539c0f5" providerId="ADAL" clId="{185D9700-4DDB-8641-A7F0-EE330943333B}" dt="2024-01-25T00:50:15.646" v="110" actId="26606"/>
          <ac:picMkLst>
            <pc:docMk/>
            <pc:sldMk cId="2214960883" sldId="260"/>
            <ac:picMk id="5" creationId="{C5AC65D8-E084-95DF-2B77-83DEE0B74599}"/>
          </ac:picMkLst>
        </pc:picChg>
        <pc:cxnChg chg="add">
          <ac:chgData name="william wright1" userId="cfb31cde-929a-4b43-8928-0de7f539c0f5" providerId="ADAL" clId="{185D9700-4DDB-8641-A7F0-EE330943333B}" dt="2024-01-25T00:50:15.646" v="110" actId="26606"/>
          <ac:cxnSpMkLst>
            <pc:docMk/>
            <pc:sldMk cId="2214960883" sldId="260"/>
            <ac:cxnSpMk id="9" creationId="{249EDD1B-F94D-B4E6-ACAA-566B9A26FDE3}"/>
          </ac:cxnSpMkLst>
        </pc:cxnChg>
      </pc:sldChg>
      <pc:sldChg chg="addSp delSp modSp mod modTransition modAnim setClrOvrMap delDesignElem">
        <pc:chgData name="william wright1" userId="cfb31cde-929a-4b43-8928-0de7f539c0f5" providerId="ADAL" clId="{185D9700-4DDB-8641-A7F0-EE330943333B}" dt="2024-01-25T01:40:24.952" v="440"/>
        <pc:sldMkLst>
          <pc:docMk/>
          <pc:sldMk cId="896449256" sldId="261"/>
        </pc:sldMkLst>
        <pc:spChg chg="mod">
          <ac:chgData name="william wright1" userId="cfb31cde-929a-4b43-8928-0de7f539c0f5" providerId="ADAL" clId="{185D9700-4DDB-8641-A7F0-EE330943333B}" dt="2024-01-25T01:08:47.478" v="251" actId="26606"/>
          <ac:spMkLst>
            <pc:docMk/>
            <pc:sldMk cId="896449256" sldId="261"/>
            <ac:spMk id="2" creationId="{35FD514D-5CFF-3883-72EB-9AAC8A9488F6}"/>
          </ac:spMkLst>
        </pc:spChg>
        <pc:spChg chg="add del mod ord">
          <ac:chgData name="william wright1" userId="cfb31cde-929a-4b43-8928-0de7f539c0f5" providerId="ADAL" clId="{185D9700-4DDB-8641-A7F0-EE330943333B}" dt="2024-01-25T01:07:14.357" v="244" actId="26606"/>
          <ac:spMkLst>
            <pc:docMk/>
            <pc:sldMk cId="896449256" sldId="261"/>
            <ac:spMk id="3" creationId="{EE7EDD26-BB6B-1A0E-EBCF-B5E1894A6C7C}"/>
          </ac:spMkLst>
        </pc:spChg>
        <pc:spChg chg="add del">
          <ac:chgData name="william wright1" userId="cfb31cde-929a-4b43-8928-0de7f539c0f5" providerId="ADAL" clId="{185D9700-4DDB-8641-A7F0-EE330943333B}" dt="2024-01-25T01:07:14.357" v="244" actId="26606"/>
          <ac:spMkLst>
            <pc:docMk/>
            <pc:sldMk cId="896449256" sldId="261"/>
            <ac:spMk id="8" creationId="{1B15ED52-F352-441B-82BF-E0EA34836D08}"/>
          </ac:spMkLst>
        </pc:spChg>
        <pc:spChg chg="add del">
          <ac:chgData name="william wright1" userId="cfb31cde-929a-4b43-8928-0de7f539c0f5" providerId="ADAL" clId="{185D9700-4DDB-8641-A7F0-EE330943333B}" dt="2024-01-25T01:07:14.357" v="244" actId="26606"/>
          <ac:spMkLst>
            <pc:docMk/>
            <pc:sldMk cId="896449256" sldId="261"/>
            <ac:spMk id="10" creationId="{3B2E3793-BFE6-45A2-9B7B-E18844431C99}"/>
          </ac:spMkLst>
        </pc:spChg>
        <pc:spChg chg="add del">
          <ac:chgData name="william wright1" userId="cfb31cde-929a-4b43-8928-0de7f539c0f5" providerId="ADAL" clId="{185D9700-4DDB-8641-A7F0-EE330943333B}" dt="2024-01-25T01:07:14.357" v="244" actId="26606"/>
          <ac:spMkLst>
            <pc:docMk/>
            <pc:sldMk cId="896449256" sldId="261"/>
            <ac:spMk id="12" creationId="{BC4C4868-CB8F-4AF9-9CDB-8108F2C19B67}"/>
          </ac:spMkLst>
        </pc:spChg>
        <pc:spChg chg="add del">
          <ac:chgData name="william wright1" userId="cfb31cde-929a-4b43-8928-0de7f539c0f5" providerId="ADAL" clId="{185D9700-4DDB-8641-A7F0-EE330943333B}" dt="2024-01-25T01:07:14.357" v="244" actId="26606"/>
          <ac:spMkLst>
            <pc:docMk/>
            <pc:sldMk cId="896449256" sldId="261"/>
            <ac:spMk id="14" creationId="{375E0459-6403-40CD-989D-56A4407CA12E}"/>
          </ac:spMkLst>
        </pc:spChg>
        <pc:spChg chg="add del">
          <ac:chgData name="william wright1" userId="cfb31cde-929a-4b43-8928-0de7f539c0f5" providerId="ADAL" clId="{185D9700-4DDB-8641-A7F0-EE330943333B}" dt="2024-01-25T01:07:14.357" v="244" actId="26606"/>
          <ac:spMkLst>
            <pc:docMk/>
            <pc:sldMk cId="896449256" sldId="261"/>
            <ac:spMk id="16" creationId="{53E5B1A8-3AC9-4BD1-9BBC-78CA94F2D1BA}"/>
          </ac:spMkLst>
        </pc:spChg>
        <pc:spChg chg="add del">
          <ac:chgData name="william wright1" userId="cfb31cde-929a-4b43-8928-0de7f539c0f5" providerId="ADAL" clId="{185D9700-4DDB-8641-A7F0-EE330943333B}" dt="2024-01-25T01:06:59.430" v="241" actId="26606"/>
          <ac:spMkLst>
            <pc:docMk/>
            <pc:sldMk cId="896449256" sldId="261"/>
            <ac:spMk id="22" creationId="{81D377EB-C9D2-4ED0-86A6-740A297E3EAC}"/>
          </ac:spMkLst>
        </pc:spChg>
        <pc:spChg chg="add del">
          <ac:chgData name="william wright1" userId="cfb31cde-929a-4b43-8928-0de7f539c0f5" providerId="ADAL" clId="{185D9700-4DDB-8641-A7F0-EE330943333B}" dt="2024-01-25T01:06:59.430" v="241" actId="26606"/>
          <ac:spMkLst>
            <pc:docMk/>
            <pc:sldMk cId="896449256" sldId="261"/>
            <ac:spMk id="24" creationId="{066346BE-FDB4-4772-A696-0719490ABD64}"/>
          </ac:spMkLst>
        </pc:spChg>
        <pc:spChg chg="add del">
          <ac:chgData name="william wright1" userId="cfb31cde-929a-4b43-8928-0de7f539c0f5" providerId="ADAL" clId="{185D9700-4DDB-8641-A7F0-EE330943333B}" dt="2024-01-25T01:06:59.430" v="241" actId="26606"/>
          <ac:spMkLst>
            <pc:docMk/>
            <pc:sldMk cId="896449256" sldId="261"/>
            <ac:spMk id="26" creationId="{FB92FFCE-0C90-454E-AA25-D4EE9A6C39C5}"/>
          </ac:spMkLst>
        </pc:spChg>
        <pc:spChg chg="add del">
          <ac:chgData name="william wright1" userId="cfb31cde-929a-4b43-8928-0de7f539c0f5" providerId="ADAL" clId="{185D9700-4DDB-8641-A7F0-EE330943333B}" dt="2024-01-25T01:07:42.476" v="248" actId="26606"/>
          <ac:spMkLst>
            <pc:docMk/>
            <pc:sldMk cId="896449256" sldId="261"/>
            <ac:spMk id="28" creationId="{F13C74B1-5B17-4795-BED0-7140497B445A}"/>
          </ac:spMkLst>
        </pc:spChg>
        <pc:spChg chg="add del">
          <ac:chgData name="william wright1" userId="cfb31cde-929a-4b43-8928-0de7f539c0f5" providerId="ADAL" clId="{185D9700-4DDB-8641-A7F0-EE330943333B}" dt="2024-01-25T01:07:42.476" v="248" actId="26606"/>
          <ac:spMkLst>
            <pc:docMk/>
            <pc:sldMk cId="896449256" sldId="261"/>
            <ac:spMk id="29" creationId="{D4974D33-8DC5-464E-8C6D-BE58F0669C17}"/>
          </ac:spMkLst>
        </pc:spChg>
        <pc:spChg chg="add del mod">
          <ac:chgData name="william wright1" userId="cfb31cde-929a-4b43-8928-0de7f539c0f5" providerId="ADAL" clId="{185D9700-4DDB-8641-A7F0-EE330943333B}" dt="2024-01-25T01:08:47.478" v="251" actId="26606"/>
          <ac:spMkLst>
            <pc:docMk/>
            <pc:sldMk cId="896449256" sldId="261"/>
            <ac:spMk id="30" creationId="{EE7EDD26-BB6B-1A0E-EBCF-B5E1894A6C7C}"/>
          </ac:spMkLst>
        </pc:spChg>
        <pc:spChg chg="add del">
          <ac:chgData name="william wright1" userId="cfb31cde-929a-4b43-8928-0de7f539c0f5" providerId="ADAL" clId="{185D9700-4DDB-8641-A7F0-EE330943333B}" dt="2024-01-25T01:07:42.444" v="247" actId="26606"/>
          <ac:spMkLst>
            <pc:docMk/>
            <pc:sldMk cId="896449256" sldId="261"/>
            <ac:spMk id="36" creationId="{8FC9BE17-9A7B-462D-AE50-3D8777387304}"/>
          </ac:spMkLst>
        </pc:spChg>
        <pc:spChg chg="add del">
          <ac:chgData name="william wright1" userId="cfb31cde-929a-4b43-8928-0de7f539c0f5" providerId="ADAL" clId="{185D9700-4DDB-8641-A7F0-EE330943333B}" dt="2024-01-25T01:07:42.444" v="247" actId="26606"/>
          <ac:spMkLst>
            <pc:docMk/>
            <pc:sldMk cId="896449256" sldId="261"/>
            <ac:spMk id="38" creationId="{3EBE8569-6AEC-4B8C-8D53-2DE337CDBA65}"/>
          </ac:spMkLst>
        </pc:spChg>
        <pc:spChg chg="add del">
          <ac:chgData name="william wright1" userId="cfb31cde-929a-4b43-8928-0de7f539c0f5" providerId="ADAL" clId="{185D9700-4DDB-8641-A7F0-EE330943333B}" dt="2024-01-25T01:07:42.444" v="247" actId="26606"/>
          <ac:spMkLst>
            <pc:docMk/>
            <pc:sldMk cId="896449256" sldId="261"/>
            <ac:spMk id="40" creationId="{55D4142C-5077-457F-A6AD-3FECFDB39685}"/>
          </ac:spMkLst>
        </pc:spChg>
        <pc:spChg chg="add del">
          <ac:chgData name="william wright1" userId="cfb31cde-929a-4b43-8928-0de7f539c0f5" providerId="ADAL" clId="{185D9700-4DDB-8641-A7F0-EE330943333B}" dt="2024-01-25T01:07:42.444" v="247" actId="26606"/>
          <ac:spMkLst>
            <pc:docMk/>
            <pc:sldMk cId="896449256" sldId="261"/>
            <ac:spMk id="42" creationId="{7A5F0580-5EE9-419F-96EE-B6529EF6E7D0}"/>
          </ac:spMkLst>
        </pc:spChg>
        <pc:spChg chg="add del">
          <ac:chgData name="william wright1" userId="cfb31cde-929a-4b43-8928-0de7f539c0f5" providerId="ADAL" clId="{185D9700-4DDB-8641-A7F0-EE330943333B}" dt="2024-01-25T01:07:56.415" v="250" actId="26606"/>
          <ac:spMkLst>
            <pc:docMk/>
            <pc:sldMk cId="896449256" sldId="261"/>
            <ac:spMk id="44" creationId="{1A45CD7D-0EAA-4286-89CB-17B096B47E5D}"/>
          </ac:spMkLst>
        </pc:spChg>
        <pc:spChg chg="add del">
          <ac:chgData name="william wright1" userId="cfb31cde-929a-4b43-8928-0de7f539c0f5" providerId="ADAL" clId="{185D9700-4DDB-8641-A7F0-EE330943333B}" dt="2024-01-25T01:08:47.478" v="251" actId="26606"/>
          <ac:spMkLst>
            <pc:docMk/>
            <pc:sldMk cId="896449256" sldId="261"/>
            <ac:spMk id="53" creationId="{743AA782-23D1-4521-8CAD-47662984AA08}"/>
          </ac:spMkLst>
        </pc:spChg>
        <pc:spChg chg="add del">
          <ac:chgData name="william wright1" userId="cfb31cde-929a-4b43-8928-0de7f539c0f5" providerId="ADAL" clId="{185D9700-4DDB-8641-A7F0-EE330943333B}" dt="2024-01-25T01:08:47.478" v="251" actId="26606"/>
          <ac:spMkLst>
            <pc:docMk/>
            <pc:sldMk cId="896449256" sldId="261"/>
            <ac:spMk id="55" creationId="{650D18FE-0824-4A46-B22C-A86B52E5780A}"/>
          </ac:spMkLst>
        </pc:spChg>
        <pc:spChg chg="add">
          <ac:chgData name="william wright1" userId="cfb31cde-929a-4b43-8928-0de7f539c0f5" providerId="ADAL" clId="{185D9700-4DDB-8641-A7F0-EE330943333B}" dt="2024-01-25T01:08:47.478" v="251" actId="26606"/>
          <ac:spMkLst>
            <pc:docMk/>
            <pc:sldMk cId="896449256" sldId="261"/>
            <ac:spMk id="60" creationId="{70DFA0FD-AB28-4B25-B870-4D2BBC35BA1D}"/>
          </ac:spMkLst>
        </pc:spChg>
        <pc:spChg chg="add del">
          <ac:chgData name="william wright1" userId="cfb31cde-929a-4b43-8928-0de7f539c0f5" providerId="ADAL" clId="{185D9700-4DDB-8641-A7F0-EE330943333B}" dt="2024-01-25T01:06:23.169" v="235" actId="26606"/>
          <ac:spMkLst>
            <pc:docMk/>
            <pc:sldMk cId="896449256" sldId="261"/>
            <ac:spMk id="5127" creationId="{B95B9BA8-1D69-4796-85F5-B6D0BD52354B}"/>
          </ac:spMkLst>
        </pc:spChg>
        <pc:spChg chg="add del">
          <ac:chgData name="william wright1" userId="cfb31cde-929a-4b43-8928-0de7f539c0f5" providerId="ADAL" clId="{185D9700-4DDB-8641-A7F0-EE330943333B}" dt="2024-01-25T01:06:26.071" v="237" actId="26606"/>
          <ac:spMkLst>
            <pc:docMk/>
            <pc:sldMk cId="896449256" sldId="261"/>
            <ac:spMk id="5137" creationId="{637B2035-1FCB-439A-B421-095E136C7E07}"/>
          </ac:spMkLst>
        </pc:spChg>
        <pc:spChg chg="add del">
          <ac:chgData name="william wright1" userId="cfb31cde-929a-4b43-8928-0de7f539c0f5" providerId="ADAL" clId="{185D9700-4DDB-8641-A7F0-EE330943333B}" dt="2024-01-25T01:06:26.071" v="237" actId="26606"/>
          <ac:spMkLst>
            <pc:docMk/>
            <pc:sldMk cId="896449256" sldId="261"/>
            <ac:spMk id="5138" creationId="{676D6CDF-C512-4739-B158-55EE955EFA39}"/>
          </ac:spMkLst>
        </pc:spChg>
        <pc:grpChg chg="add del">
          <ac:chgData name="william wright1" userId="cfb31cde-929a-4b43-8928-0de7f539c0f5" providerId="ADAL" clId="{185D9700-4DDB-8641-A7F0-EE330943333B}" dt="2024-01-25T01:07:56.415" v="250" actId="26606"/>
          <ac:grpSpMkLst>
            <pc:docMk/>
            <pc:sldMk cId="896449256" sldId="261"/>
            <ac:grpSpMk id="46" creationId="{48286062-8D5C-4E35-B944-FB01FCCC5061}"/>
          </ac:grpSpMkLst>
        </pc:grpChg>
        <pc:grpChg chg="add">
          <ac:chgData name="william wright1" userId="cfb31cde-929a-4b43-8928-0de7f539c0f5" providerId="ADAL" clId="{185D9700-4DDB-8641-A7F0-EE330943333B}" dt="2024-01-25T01:08:47.478" v="251" actId="26606"/>
          <ac:grpSpMkLst>
            <pc:docMk/>
            <pc:sldMk cId="896449256" sldId="261"/>
            <ac:grpSpMk id="62" creationId="{0D628DFB-9CD1-4E2B-8B44-9FDF7E80F6D9}"/>
          </ac:grpSpMkLst>
        </pc:grpChg>
        <pc:grpChg chg="add del">
          <ac:chgData name="william wright1" userId="cfb31cde-929a-4b43-8928-0de7f539c0f5" providerId="ADAL" clId="{185D9700-4DDB-8641-A7F0-EE330943333B}" dt="2024-01-25T01:06:23.169" v="235" actId="26606"/>
          <ac:grpSpMkLst>
            <pc:docMk/>
            <pc:sldMk cId="896449256" sldId="261"/>
            <ac:grpSpMk id="5129" creationId="{CC09AFE8-9934-40C0-A058-4008A3B197E7}"/>
          </ac:grpSpMkLst>
        </pc:grpChg>
        <pc:graphicFrameChg chg="add del">
          <ac:chgData name="william wright1" userId="cfb31cde-929a-4b43-8928-0de7f539c0f5" providerId="ADAL" clId="{185D9700-4DDB-8641-A7F0-EE330943333B}" dt="2024-01-25T01:06:59.430" v="241" actId="26606"/>
          <ac:graphicFrameMkLst>
            <pc:docMk/>
            <pc:sldMk cId="896449256" sldId="261"/>
            <ac:graphicFrameMk id="18" creationId="{44C1BDF2-07AF-F090-200A-51CF56450A0E}"/>
          </ac:graphicFrameMkLst>
        </pc:graphicFrameChg>
        <pc:picChg chg="add del">
          <ac:chgData name="william wright1" userId="cfb31cde-929a-4b43-8928-0de7f539c0f5" providerId="ADAL" clId="{185D9700-4DDB-8641-A7F0-EE330943333B}" dt="2024-01-25T01:07:23.732" v="245" actId="478"/>
          <ac:picMkLst>
            <pc:docMk/>
            <pc:sldMk cId="896449256" sldId="261"/>
            <ac:picMk id="31" creationId="{23B3C87A-EABD-E227-BA45-D090CCDA6206}"/>
          </ac:picMkLst>
        </pc:picChg>
        <pc:picChg chg="add del">
          <ac:chgData name="william wright1" userId="cfb31cde-929a-4b43-8928-0de7f539c0f5" providerId="ADAL" clId="{185D9700-4DDB-8641-A7F0-EE330943333B}" dt="2024-01-25T01:07:42.444" v="247" actId="26606"/>
          <ac:picMkLst>
            <pc:docMk/>
            <pc:sldMk cId="896449256" sldId="261"/>
            <ac:picMk id="32" creationId="{A62EAEAA-1AC9-32D4-99E5-D9AF2766F565}"/>
          </ac:picMkLst>
        </pc:picChg>
        <pc:picChg chg="add mod ord">
          <ac:chgData name="william wright1" userId="cfb31cde-929a-4b43-8928-0de7f539c0f5" providerId="ADAL" clId="{185D9700-4DDB-8641-A7F0-EE330943333B}" dt="2024-01-25T01:08:47.478" v="251" actId="26606"/>
          <ac:picMkLst>
            <pc:docMk/>
            <pc:sldMk cId="896449256" sldId="261"/>
            <ac:picMk id="45" creationId="{C51854AC-2FFC-D999-D755-9C808C4C951B}"/>
          </ac:picMkLst>
        </pc:picChg>
        <pc:picChg chg="add mod">
          <ac:chgData name="william wright1" userId="cfb31cde-929a-4b43-8928-0de7f539c0f5" providerId="ADAL" clId="{185D9700-4DDB-8641-A7F0-EE330943333B}" dt="2024-01-25T01:06:28.086" v="239" actId="14100"/>
          <ac:picMkLst>
            <pc:docMk/>
            <pc:sldMk cId="896449256" sldId="261"/>
            <ac:picMk id="5122" creationId="{D140704D-ADF3-7A8E-08E3-79E9F77EDC65}"/>
          </ac:picMkLst>
        </pc:picChg>
        <pc:picChg chg="add del mod">
          <ac:chgData name="william wright1" userId="cfb31cde-929a-4b43-8928-0de7f539c0f5" providerId="ADAL" clId="{185D9700-4DDB-8641-A7F0-EE330943333B}" dt="2024-01-25T01:11:49.383" v="264" actId="478"/>
          <ac:picMkLst>
            <pc:docMk/>
            <pc:sldMk cId="896449256" sldId="261"/>
            <ac:picMk id="5124" creationId="{9BA38DD1-6A56-D5AB-4D2C-ACDF99B456E1}"/>
          </ac:picMkLst>
        </pc:picChg>
      </pc:sldChg>
      <pc:sldChg chg="addSp delSp modSp mod modTransition modAnim setClrOvrMap delDesignElem">
        <pc:chgData name="william wright1" userId="cfb31cde-929a-4b43-8928-0de7f539c0f5" providerId="ADAL" clId="{185D9700-4DDB-8641-A7F0-EE330943333B}" dt="2024-01-25T01:47:01.516" v="479"/>
        <pc:sldMkLst>
          <pc:docMk/>
          <pc:sldMk cId="1782112599" sldId="262"/>
        </pc:sldMkLst>
        <pc:spChg chg="mod">
          <ac:chgData name="william wright1" userId="cfb31cde-929a-4b43-8928-0de7f539c0f5" providerId="ADAL" clId="{185D9700-4DDB-8641-A7F0-EE330943333B}" dt="2024-01-25T01:13:04.213" v="272" actId="26606"/>
          <ac:spMkLst>
            <pc:docMk/>
            <pc:sldMk cId="1782112599" sldId="262"/>
            <ac:spMk id="2" creationId="{DCAFD14A-7D8B-D353-CC46-80CBDD26E099}"/>
          </ac:spMkLst>
        </pc:spChg>
        <pc:spChg chg="mod">
          <ac:chgData name="william wright1" userId="cfb31cde-929a-4b43-8928-0de7f539c0f5" providerId="ADAL" clId="{185D9700-4DDB-8641-A7F0-EE330943333B}" dt="2024-01-25T01:27:09.530" v="349" actId="20577"/>
          <ac:spMkLst>
            <pc:docMk/>
            <pc:sldMk cId="1782112599" sldId="262"/>
            <ac:spMk id="3" creationId="{A0030D42-316F-70A9-1206-EF3F7CE5D5A4}"/>
          </ac:spMkLst>
        </pc:spChg>
        <pc:spChg chg="add mod">
          <ac:chgData name="william wright1" userId="cfb31cde-929a-4b43-8928-0de7f539c0f5" providerId="ADAL" clId="{185D9700-4DDB-8641-A7F0-EE330943333B}" dt="2024-01-25T01:13:26.941" v="286" actId="1076"/>
          <ac:spMkLst>
            <pc:docMk/>
            <pc:sldMk cId="1782112599" sldId="262"/>
            <ac:spMk id="5" creationId="{8B00D638-449B-6F50-6D6A-619B0B5290B8}"/>
          </ac:spMkLst>
        </pc:spChg>
        <pc:spChg chg="add del">
          <ac:chgData name="william wright1" userId="cfb31cde-929a-4b43-8928-0de7f539c0f5" providerId="ADAL" clId="{185D9700-4DDB-8641-A7F0-EE330943333B}" dt="2024-01-25T01:12:28.016" v="268" actId="26606"/>
          <ac:spMkLst>
            <pc:docMk/>
            <pc:sldMk cId="1782112599" sldId="262"/>
            <ac:spMk id="8" creationId="{1B15ED52-F352-441B-82BF-E0EA34836D08}"/>
          </ac:spMkLst>
        </pc:spChg>
        <pc:spChg chg="add del">
          <ac:chgData name="william wright1" userId="cfb31cde-929a-4b43-8928-0de7f539c0f5" providerId="ADAL" clId="{185D9700-4DDB-8641-A7F0-EE330943333B}" dt="2024-01-25T01:12:28.016" v="268" actId="26606"/>
          <ac:spMkLst>
            <pc:docMk/>
            <pc:sldMk cId="1782112599" sldId="262"/>
            <ac:spMk id="10" creationId="{3B2E3793-BFE6-45A2-9B7B-E18844431C99}"/>
          </ac:spMkLst>
        </pc:spChg>
        <pc:spChg chg="add del">
          <ac:chgData name="william wright1" userId="cfb31cde-929a-4b43-8928-0de7f539c0f5" providerId="ADAL" clId="{185D9700-4DDB-8641-A7F0-EE330943333B}" dt="2024-01-25T01:12:28.016" v="268" actId="26606"/>
          <ac:spMkLst>
            <pc:docMk/>
            <pc:sldMk cId="1782112599" sldId="262"/>
            <ac:spMk id="12" creationId="{BC4C4868-CB8F-4AF9-9CDB-8108F2C19B67}"/>
          </ac:spMkLst>
        </pc:spChg>
        <pc:spChg chg="add del">
          <ac:chgData name="william wright1" userId="cfb31cde-929a-4b43-8928-0de7f539c0f5" providerId="ADAL" clId="{185D9700-4DDB-8641-A7F0-EE330943333B}" dt="2024-01-25T01:12:28.016" v="268" actId="26606"/>
          <ac:spMkLst>
            <pc:docMk/>
            <pc:sldMk cId="1782112599" sldId="262"/>
            <ac:spMk id="14" creationId="{375E0459-6403-40CD-989D-56A4407CA12E}"/>
          </ac:spMkLst>
        </pc:spChg>
        <pc:spChg chg="add del">
          <ac:chgData name="william wright1" userId="cfb31cde-929a-4b43-8928-0de7f539c0f5" providerId="ADAL" clId="{185D9700-4DDB-8641-A7F0-EE330943333B}" dt="2024-01-25T01:12:28.016" v="268" actId="26606"/>
          <ac:spMkLst>
            <pc:docMk/>
            <pc:sldMk cId="1782112599" sldId="262"/>
            <ac:spMk id="16" creationId="{53E5B1A8-3AC9-4BD1-9BBC-78CA94F2D1BA}"/>
          </ac:spMkLst>
        </pc:spChg>
        <pc:spChg chg="add del">
          <ac:chgData name="william wright1" userId="cfb31cde-929a-4b43-8928-0de7f539c0f5" providerId="ADAL" clId="{185D9700-4DDB-8641-A7F0-EE330943333B}" dt="2024-01-25T01:13:04.213" v="272" actId="26606"/>
          <ac:spMkLst>
            <pc:docMk/>
            <pc:sldMk cId="1782112599" sldId="262"/>
            <ac:spMk id="7175" creationId="{1A9F7B4E-B03D-4F64-BE33-00D074458D45}"/>
          </ac:spMkLst>
        </pc:spChg>
        <pc:spChg chg="add del">
          <ac:chgData name="william wright1" userId="cfb31cde-929a-4b43-8928-0de7f539c0f5" providerId="ADAL" clId="{185D9700-4DDB-8641-A7F0-EE330943333B}" dt="2024-01-25T01:13:04.213" v="272" actId="26606"/>
          <ac:spMkLst>
            <pc:docMk/>
            <pc:sldMk cId="1782112599" sldId="262"/>
            <ac:spMk id="7177" creationId="{7E2BE7F7-CA89-4002-ACCE-A478AEA24F5E}"/>
          </ac:spMkLst>
        </pc:spChg>
        <pc:spChg chg="add del">
          <ac:chgData name="william wright1" userId="cfb31cde-929a-4b43-8928-0de7f539c0f5" providerId="ADAL" clId="{185D9700-4DDB-8641-A7F0-EE330943333B}" dt="2024-01-25T01:13:04.213" v="272" actId="26606"/>
          <ac:spMkLst>
            <pc:docMk/>
            <pc:sldMk cId="1782112599" sldId="262"/>
            <ac:spMk id="7182" creationId="{04812C46-200A-4DEB-A05E-3ED6C68C2387}"/>
          </ac:spMkLst>
        </pc:spChg>
        <pc:spChg chg="add del">
          <ac:chgData name="william wright1" userId="cfb31cde-929a-4b43-8928-0de7f539c0f5" providerId="ADAL" clId="{185D9700-4DDB-8641-A7F0-EE330943333B}" dt="2024-01-25T01:13:04.213" v="272" actId="26606"/>
          <ac:spMkLst>
            <pc:docMk/>
            <pc:sldMk cId="1782112599" sldId="262"/>
            <ac:spMk id="7184" creationId="{D1EA859B-E555-4109-94F3-6700E046E008}"/>
          </ac:spMkLst>
        </pc:spChg>
        <pc:picChg chg="add del mod">
          <ac:chgData name="william wright1" userId="cfb31cde-929a-4b43-8928-0de7f539c0f5" providerId="ADAL" clId="{185D9700-4DDB-8641-A7F0-EE330943333B}" dt="2024-01-25T01:11:55.764" v="266" actId="478"/>
          <ac:picMkLst>
            <pc:docMk/>
            <pc:sldMk cId="1782112599" sldId="262"/>
            <ac:picMk id="4" creationId="{719F4E8F-D21D-A078-9DC8-11C8BD2A4EE2}"/>
          </ac:picMkLst>
        </pc:picChg>
        <pc:picChg chg="add mod ord">
          <ac:chgData name="william wright1" userId="cfb31cde-929a-4b43-8928-0de7f539c0f5" providerId="ADAL" clId="{185D9700-4DDB-8641-A7F0-EE330943333B}" dt="2024-01-25T01:13:04.213" v="272" actId="26606"/>
          <ac:picMkLst>
            <pc:docMk/>
            <pc:sldMk cId="1782112599" sldId="262"/>
            <ac:picMk id="7170" creationId="{A26C9D38-DD25-9308-153A-FA7DE63AFD39}"/>
          </ac:picMkLst>
        </pc:picChg>
        <pc:cxnChg chg="add del mod">
          <ac:chgData name="william wright1" userId="cfb31cde-929a-4b43-8928-0de7f539c0f5" providerId="ADAL" clId="{185D9700-4DDB-8641-A7F0-EE330943333B}" dt="2024-01-25T01:13:45.445" v="289" actId="478"/>
          <ac:cxnSpMkLst>
            <pc:docMk/>
            <pc:sldMk cId="1782112599" sldId="262"/>
            <ac:cxnSpMk id="7" creationId="{0019CF9C-DB40-A69D-3F18-E80E486868FC}"/>
          </ac:cxnSpMkLst>
        </pc:cxnChg>
        <pc:cxnChg chg="add mod">
          <ac:chgData name="william wright1" userId="cfb31cde-929a-4b43-8928-0de7f539c0f5" providerId="ADAL" clId="{185D9700-4DDB-8641-A7F0-EE330943333B}" dt="2024-01-25T01:14:08.224" v="296" actId="208"/>
          <ac:cxnSpMkLst>
            <pc:docMk/>
            <pc:sldMk cId="1782112599" sldId="262"/>
            <ac:cxnSpMk id="11" creationId="{2586AC98-7F94-720A-4126-3038A2659E3F}"/>
          </ac:cxnSpMkLst>
        </pc:cxnChg>
      </pc:sldChg>
      <pc:sldChg chg="addSp delSp modSp mod modTransition modAnim">
        <pc:chgData name="william wright1" userId="cfb31cde-929a-4b43-8928-0de7f539c0f5" providerId="ADAL" clId="{185D9700-4DDB-8641-A7F0-EE330943333B}" dt="2024-01-25T01:54:18.942" v="522"/>
        <pc:sldMkLst>
          <pc:docMk/>
          <pc:sldMk cId="189115214" sldId="263"/>
        </pc:sldMkLst>
        <pc:spChg chg="mod ord">
          <ac:chgData name="william wright1" userId="cfb31cde-929a-4b43-8928-0de7f539c0f5" providerId="ADAL" clId="{185D9700-4DDB-8641-A7F0-EE330943333B}" dt="2024-01-25T01:12:46.741" v="270" actId="26606"/>
          <ac:spMkLst>
            <pc:docMk/>
            <pc:sldMk cId="189115214" sldId="263"/>
            <ac:spMk id="2" creationId="{7A67E366-9A10-C298-FD81-3EA3E378578B}"/>
          </ac:spMkLst>
        </pc:spChg>
        <pc:spChg chg="add del">
          <ac:chgData name="william wright1" userId="cfb31cde-929a-4b43-8928-0de7f539c0f5" providerId="ADAL" clId="{185D9700-4DDB-8641-A7F0-EE330943333B}" dt="2024-01-25T01:12:46.741" v="270" actId="26606"/>
          <ac:spMkLst>
            <pc:docMk/>
            <pc:sldMk cId="189115214" sldId="263"/>
            <ac:spMk id="11" creationId="{12337F24-89FB-CE8C-7F08-CF5E9C247EAE}"/>
          </ac:spMkLst>
        </pc:spChg>
        <pc:spChg chg="add del">
          <ac:chgData name="william wright1" userId="cfb31cde-929a-4b43-8928-0de7f539c0f5" providerId="ADAL" clId="{185D9700-4DDB-8641-A7F0-EE330943333B}" dt="2024-01-25T01:12:46.741" v="270" actId="26606"/>
          <ac:spMkLst>
            <pc:docMk/>
            <pc:sldMk cId="189115214" sldId="263"/>
            <ac:spMk id="14" creationId="{0D7B6173-1D58-48E2-83CF-37350F315F75}"/>
          </ac:spMkLst>
        </pc:spChg>
        <pc:spChg chg="add del">
          <ac:chgData name="william wright1" userId="cfb31cde-929a-4b43-8928-0de7f539c0f5" providerId="ADAL" clId="{185D9700-4DDB-8641-A7F0-EE330943333B}" dt="2024-01-25T01:12:46.741" v="270" actId="26606"/>
          <ac:spMkLst>
            <pc:docMk/>
            <pc:sldMk cId="189115214" sldId="263"/>
            <ac:spMk id="16" creationId="{2F36CA75-CFBF-4844-B719-8FE9EBADA9AF}"/>
          </ac:spMkLst>
        </pc:spChg>
        <pc:spChg chg="add del">
          <ac:chgData name="william wright1" userId="cfb31cde-929a-4b43-8928-0de7f539c0f5" providerId="ADAL" clId="{185D9700-4DDB-8641-A7F0-EE330943333B}" dt="2024-01-25T01:12:46.741" v="270" actId="26606"/>
          <ac:spMkLst>
            <pc:docMk/>
            <pc:sldMk cId="189115214" sldId="263"/>
            <ac:spMk id="18" creationId="{3D4A84B9-E564-4DD0-97F8-DBF1C460C28A}"/>
          </ac:spMkLst>
        </pc:spChg>
        <pc:spChg chg="add del">
          <ac:chgData name="william wright1" userId="cfb31cde-929a-4b43-8928-0de7f539c0f5" providerId="ADAL" clId="{185D9700-4DDB-8641-A7F0-EE330943333B}" dt="2024-01-25T01:12:46.741" v="270" actId="26606"/>
          <ac:spMkLst>
            <pc:docMk/>
            <pc:sldMk cId="189115214" sldId="263"/>
            <ac:spMk id="22" creationId="{102382E0-0A09-46AE-B955-B911CAFE7F00}"/>
          </ac:spMkLst>
        </pc:spChg>
        <pc:spChg chg="add del">
          <ac:chgData name="william wright1" userId="cfb31cde-929a-4b43-8928-0de7f539c0f5" providerId="ADAL" clId="{185D9700-4DDB-8641-A7F0-EE330943333B}" dt="2024-01-25T01:12:46.741" v="270" actId="26606"/>
          <ac:spMkLst>
            <pc:docMk/>
            <pc:sldMk cId="189115214" sldId="263"/>
            <ac:spMk id="24" creationId="{7DE75D4A-0965-4973-BE75-DECCAC9A9614}"/>
          </ac:spMkLst>
        </pc:spChg>
        <pc:picChg chg="add mod">
          <ac:chgData name="william wright1" userId="cfb31cde-929a-4b43-8928-0de7f539c0f5" providerId="ADAL" clId="{185D9700-4DDB-8641-A7F0-EE330943333B}" dt="2024-01-25T01:49:24.620" v="499" actId="167"/>
          <ac:picMkLst>
            <pc:docMk/>
            <pc:sldMk cId="189115214" sldId="263"/>
            <ac:picMk id="3" creationId="{208A03FA-F0E2-4135-BDBA-76B79A2B0B7D}"/>
          </ac:picMkLst>
        </pc:picChg>
        <pc:picChg chg="add mod">
          <ac:chgData name="william wright1" userId="cfb31cde-929a-4b43-8928-0de7f539c0f5" providerId="ADAL" clId="{185D9700-4DDB-8641-A7F0-EE330943333B}" dt="2024-01-25T01:49:24.620" v="499" actId="167"/>
          <ac:picMkLst>
            <pc:docMk/>
            <pc:sldMk cId="189115214" sldId="263"/>
            <ac:picMk id="4" creationId="{B2400A20-55F0-485E-CD85-E2FCFDB082DE}"/>
          </ac:picMkLst>
        </pc:picChg>
        <pc:picChg chg="mod ord modCrop">
          <ac:chgData name="william wright1" userId="cfb31cde-929a-4b43-8928-0de7f539c0f5" providerId="ADAL" clId="{185D9700-4DDB-8641-A7F0-EE330943333B}" dt="2024-01-25T01:16:43.916" v="308" actId="732"/>
          <ac:picMkLst>
            <pc:docMk/>
            <pc:sldMk cId="189115214" sldId="263"/>
            <ac:picMk id="5" creationId="{61367AB7-139C-FA5C-F25E-670CD97F7E75}"/>
          </ac:picMkLst>
        </pc:picChg>
        <pc:picChg chg="mod">
          <ac:chgData name="william wright1" userId="cfb31cde-929a-4b43-8928-0de7f539c0f5" providerId="ADAL" clId="{185D9700-4DDB-8641-A7F0-EE330943333B}" dt="2024-01-25T01:16:16.122" v="306" actId="14100"/>
          <ac:picMkLst>
            <pc:docMk/>
            <pc:sldMk cId="189115214" sldId="263"/>
            <ac:picMk id="7" creationId="{2C506569-0E1E-9A89-79B1-990498DBA1A3}"/>
          </ac:picMkLst>
        </pc:picChg>
        <pc:picChg chg="add del">
          <ac:chgData name="william wright1" userId="cfb31cde-929a-4b43-8928-0de7f539c0f5" providerId="ADAL" clId="{185D9700-4DDB-8641-A7F0-EE330943333B}" dt="2024-01-25T01:12:46.741" v="270" actId="26606"/>
          <ac:picMkLst>
            <pc:docMk/>
            <pc:sldMk cId="189115214" sldId="263"/>
            <ac:picMk id="20" creationId="{4A599609-F5C2-4A0B-A992-913F814A631A}"/>
          </ac:picMkLst>
        </pc:picChg>
      </pc:sldChg>
      <pc:sldChg chg="addSp delSp modSp del mod modTransition delAnim modAnim">
        <pc:chgData name="william wright1" userId="cfb31cde-929a-4b43-8928-0de7f539c0f5" providerId="ADAL" clId="{185D9700-4DDB-8641-A7F0-EE330943333B}" dt="2024-01-25T01:47:43.001" v="486" actId="2696"/>
        <pc:sldMkLst>
          <pc:docMk/>
          <pc:sldMk cId="1919410664" sldId="264"/>
        </pc:sldMkLst>
        <pc:spChg chg="mod ord">
          <ac:chgData name="william wright1" userId="cfb31cde-929a-4b43-8928-0de7f539c0f5" providerId="ADAL" clId="{185D9700-4DDB-8641-A7F0-EE330943333B}" dt="2024-01-25T01:27:25.705" v="351" actId="26606"/>
          <ac:spMkLst>
            <pc:docMk/>
            <pc:sldMk cId="1919410664" sldId="264"/>
            <ac:spMk id="2" creationId="{96897770-56B1-2A21-4866-6E3739838991}"/>
          </ac:spMkLst>
        </pc:spChg>
        <pc:spChg chg="add mod">
          <ac:chgData name="william wright1" userId="cfb31cde-929a-4b43-8928-0de7f539c0f5" providerId="ADAL" clId="{185D9700-4DDB-8641-A7F0-EE330943333B}" dt="2024-01-25T01:47:40.277" v="485" actId="478"/>
          <ac:spMkLst>
            <pc:docMk/>
            <pc:sldMk cId="1919410664" sldId="264"/>
            <ac:spMk id="4" creationId="{A7E1DE98-9F9B-37B9-B696-90054B21C3E7}"/>
          </ac:spMkLst>
        </pc:spChg>
        <pc:spChg chg="add">
          <ac:chgData name="william wright1" userId="cfb31cde-929a-4b43-8928-0de7f539c0f5" providerId="ADAL" clId="{185D9700-4DDB-8641-A7F0-EE330943333B}" dt="2024-01-25T01:27:25.705" v="351" actId="26606"/>
          <ac:spMkLst>
            <pc:docMk/>
            <pc:sldMk cId="1919410664" sldId="264"/>
            <ac:spMk id="12" creationId="{A4AC5506-6312-4701-8D3C-40187889A947}"/>
          </ac:spMkLst>
        </pc:spChg>
        <pc:picChg chg="del mod">
          <ac:chgData name="william wright1" userId="cfb31cde-929a-4b43-8928-0de7f539c0f5" providerId="ADAL" clId="{185D9700-4DDB-8641-A7F0-EE330943333B}" dt="2024-01-25T01:47:40.277" v="485" actId="478"/>
          <ac:picMkLst>
            <pc:docMk/>
            <pc:sldMk cId="1919410664" sldId="264"/>
            <ac:picMk id="5" creationId="{8B3E36A8-9328-CAB7-FDD1-EB504817DAFE}"/>
          </ac:picMkLst>
        </pc:picChg>
        <pc:picChg chg="del mod">
          <ac:chgData name="william wright1" userId="cfb31cde-929a-4b43-8928-0de7f539c0f5" providerId="ADAL" clId="{185D9700-4DDB-8641-A7F0-EE330943333B}" dt="2024-01-25T01:47:40.277" v="485" actId="478"/>
          <ac:picMkLst>
            <pc:docMk/>
            <pc:sldMk cId="1919410664" sldId="264"/>
            <ac:picMk id="7" creationId="{A4805832-E692-4AC9-F908-C300612B7AC3}"/>
          </ac:picMkLst>
        </pc:picChg>
      </pc:sldChg>
      <pc:sldChg chg="addSp delSp modSp mod ord modTransition modAnim">
        <pc:chgData name="william wright1" userId="cfb31cde-929a-4b43-8928-0de7f539c0f5" providerId="ADAL" clId="{185D9700-4DDB-8641-A7F0-EE330943333B}" dt="2024-01-25T01:51:15.298" v="505" actId="20578"/>
        <pc:sldMkLst>
          <pc:docMk/>
          <pc:sldMk cId="1342733217" sldId="265"/>
        </pc:sldMkLst>
        <pc:spChg chg="mod">
          <ac:chgData name="william wright1" userId="cfb31cde-929a-4b43-8928-0de7f539c0f5" providerId="ADAL" clId="{185D9700-4DDB-8641-A7F0-EE330943333B}" dt="2024-01-25T01:28:10.656" v="359" actId="26606"/>
          <ac:spMkLst>
            <pc:docMk/>
            <pc:sldMk cId="1342733217" sldId="265"/>
            <ac:spMk id="2" creationId="{3E3A6615-A943-DA71-EC96-78836A66337E}"/>
          </ac:spMkLst>
        </pc:spChg>
        <pc:spChg chg="add del">
          <ac:chgData name="william wright1" userId="cfb31cde-929a-4b43-8928-0de7f539c0f5" providerId="ADAL" clId="{185D9700-4DDB-8641-A7F0-EE330943333B}" dt="2024-01-25T01:28:04.002" v="358" actId="478"/>
          <ac:spMkLst>
            <pc:docMk/>
            <pc:sldMk cId="1342733217" sldId="265"/>
            <ac:spMk id="9" creationId="{341D8A99-AAE8-8AF0-B49D-E9096D6BBDB1}"/>
          </ac:spMkLst>
        </pc:spChg>
        <pc:spChg chg="add del">
          <ac:chgData name="william wright1" userId="cfb31cde-929a-4b43-8928-0de7f539c0f5" providerId="ADAL" clId="{185D9700-4DDB-8641-A7F0-EE330943333B}" dt="2024-01-25T01:28:01.388" v="356" actId="26606"/>
          <ac:spMkLst>
            <pc:docMk/>
            <pc:sldMk cId="1342733217" sldId="265"/>
            <ac:spMk id="10" creationId="{6753252F-4873-4F63-801D-CC719279A7D5}"/>
          </ac:spMkLst>
        </pc:spChg>
        <pc:spChg chg="add del">
          <ac:chgData name="william wright1" userId="cfb31cde-929a-4b43-8928-0de7f539c0f5" providerId="ADAL" clId="{185D9700-4DDB-8641-A7F0-EE330943333B}" dt="2024-01-25T01:28:01.388" v="356" actId="26606"/>
          <ac:spMkLst>
            <pc:docMk/>
            <pc:sldMk cId="1342733217" sldId="265"/>
            <ac:spMk id="12" creationId="{047C8CCB-F95D-4249-92DD-651249D3535A}"/>
          </ac:spMkLst>
        </pc:spChg>
        <pc:spChg chg="add del">
          <ac:chgData name="william wright1" userId="cfb31cde-929a-4b43-8928-0de7f539c0f5" providerId="ADAL" clId="{185D9700-4DDB-8641-A7F0-EE330943333B}" dt="2024-01-25T01:28:10.656" v="359" actId="26606"/>
          <ac:spMkLst>
            <pc:docMk/>
            <pc:sldMk cId="1342733217" sldId="265"/>
            <ac:spMk id="14" creationId="{3E23A947-2D45-4208-AE2B-64948C87A3EB}"/>
          </ac:spMkLst>
        </pc:spChg>
        <pc:spChg chg="add del">
          <ac:chgData name="william wright1" userId="cfb31cde-929a-4b43-8928-0de7f539c0f5" providerId="ADAL" clId="{185D9700-4DDB-8641-A7F0-EE330943333B}" dt="2024-01-25T01:28:10.656" v="359" actId="26606"/>
          <ac:spMkLst>
            <pc:docMk/>
            <pc:sldMk cId="1342733217" sldId="265"/>
            <ac:spMk id="15" creationId="{92468898-5A6E-4D55-85EC-308E785EE06C}"/>
          </ac:spMkLst>
        </pc:spChg>
        <pc:spChg chg="add del">
          <ac:chgData name="william wright1" userId="cfb31cde-929a-4b43-8928-0de7f539c0f5" providerId="ADAL" clId="{185D9700-4DDB-8641-A7F0-EE330943333B}" dt="2024-01-25T01:28:10.656" v="359" actId="26606"/>
          <ac:spMkLst>
            <pc:docMk/>
            <pc:sldMk cId="1342733217" sldId="265"/>
            <ac:spMk id="16" creationId="{E5BBB0F9-6A59-4D02-A9C7-A2D6516684CE}"/>
          </ac:spMkLst>
        </pc:spChg>
        <pc:spChg chg="add">
          <ac:chgData name="william wright1" userId="cfb31cde-929a-4b43-8928-0de7f539c0f5" providerId="ADAL" clId="{185D9700-4DDB-8641-A7F0-EE330943333B}" dt="2024-01-25T01:28:10.656" v="359" actId="26606"/>
          <ac:spMkLst>
            <pc:docMk/>
            <pc:sldMk cId="1342733217" sldId="265"/>
            <ac:spMk id="21" creationId="{665DBBEF-238B-476B-96AB-8AAC3224ECEA}"/>
          </ac:spMkLst>
        </pc:spChg>
        <pc:spChg chg="add">
          <ac:chgData name="william wright1" userId="cfb31cde-929a-4b43-8928-0de7f539c0f5" providerId="ADAL" clId="{185D9700-4DDB-8641-A7F0-EE330943333B}" dt="2024-01-25T01:28:10.656" v="359" actId="26606"/>
          <ac:spMkLst>
            <pc:docMk/>
            <pc:sldMk cId="1342733217" sldId="265"/>
            <ac:spMk id="23" creationId="{3FCFB1DE-0B7E-48CC-BA90-B2AB0889F9D6}"/>
          </ac:spMkLst>
        </pc:spChg>
        <pc:picChg chg="mod">
          <ac:chgData name="william wright1" userId="cfb31cde-929a-4b43-8928-0de7f539c0f5" providerId="ADAL" clId="{185D9700-4DDB-8641-A7F0-EE330943333B}" dt="2024-01-25T01:28:10.656" v="359" actId="26606"/>
          <ac:picMkLst>
            <pc:docMk/>
            <pc:sldMk cId="1342733217" sldId="265"/>
            <ac:picMk id="5" creationId="{E3CCC9DE-125E-65DD-CF31-1E68A0172611}"/>
          </ac:picMkLst>
        </pc:picChg>
      </pc:sldChg>
      <pc:sldChg chg="modSp mod modTransition modAnim">
        <pc:chgData name="william wright1" userId="cfb31cde-929a-4b43-8928-0de7f539c0f5" providerId="ADAL" clId="{185D9700-4DDB-8641-A7F0-EE330943333B}" dt="2024-01-25T01:42:30.775" v="455"/>
        <pc:sldMkLst>
          <pc:docMk/>
          <pc:sldMk cId="1668063499" sldId="266"/>
        </pc:sldMkLst>
        <pc:picChg chg="mod">
          <ac:chgData name="william wright1" userId="cfb31cde-929a-4b43-8928-0de7f539c0f5" providerId="ADAL" clId="{185D9700-4DDB-8641-A7F0-EE330943333B}" dt="2024-01-25T01:28:45.489" v="364" actId="14100"/>
          <ac:picMkLst>
            <pc:docMk/>
            <pc:sldMk cId="1668063499" sldId="266"/>
            <ac:picMk id="5" creationId="{6E072BE7-3C34-268D-0359-2EC68DD7F167}"/>
          </ac:picMkLst>
        </pc:picChg>
        <pc:picChg chg="mod">
          <ac:chgData name="william wright1" userId="cfb31cde-929a-4b43-8928-0de7f539c0f5" providerId="ADAL" clId="{185D9700-4DDB-8641-A7F0-EE330943333B}" dt="2024-01-25T01:28:49.535" v="365" actId="1076"/>
          <ac:picMkLst>
            <pc:docMk/>
            <pc:sldMk cId="1668063499" sldId="266"/>
            <ac:picMk id="7" creationId="{1A3B788C-22B2-8F35-5E1A-838647B3E050}"/>
          </ac:picMkLst>
        </pc:picChg>
      </pc:sldChg>
      <pc:sldChg chg="addSp modSp mod modTransition modAnim">
        <pc:chgData name="william wright1" userId="cfb31cde-929a-4b43-8928-0de7f539c0f5" providerId="ADAL" clId="{185D9700-4DDB-8641-A7F0-EE330943333B}" dt="2024-01-25T01:53:50.944" v="520"/>
        <pc:sldMkLst>
          <pc:docMk/>
          <pc:sldMk cId="1276291793" sldId="267"/>
        </pc:sldMkLst>
        <pc:spChg chg="mod">
          <ac:chgData name="william wright1" userId="cfb31cde-929a-4b43-8928-0de7f539c0f5" providerId="ADAL" clId="{185D9700-4DDB-8641-A7F0-EE330943333B}" dt="2024-01-25T01:29:08.285" v="366" actId="14100"/>
          <ac:spMkLst>
            <pc:docMk/>
            <pc:sldMk cId="1276291793" sldId="267"/>
            <ac:spMk id="2" creationId="{3502131B-3D10-BD3E-7DB2-828CE720FF15}"/>
          </ac:spMkLst>
        </pc:spChg>
        <pc:picChg chg="add mod">
          <ac:chgData name="william wright1" userId="cfb31cde-929a-4b43-8928-0de7f539c0f5" providerId="ADAL" clId="{185D9700-4DDB-8641-A7F0-EE330943333B}" dt="2024-01-25T01:52:46.408" v="509" actId="1076"/>
          <ac:picMkLst>
            <pc:docMk/>
            <pc:sldMk cId="1276291793" sldId="267"/>
            <ac:picMk id="3" creationId="{A5C9B689-C2E2-4CA6-126D-56C14F31D8B8}"/>
          </ac:picMkLst>
        </pc:picChg>
        <pc:picChg chg="add mod">
          <ac:chgData name="william wright1" userId="cfb31cde-929a-4b43-8928-0de7f539c0f5" providerId="ADAL" clId="{185D9700-4DDB-8641-A7F0-EE330943333B}" dt="2024-01-25T01:52:53.364" v="510" actId="1076"/>
          <ac:picMkLst>
            <pc:docMk/>
            <pc:sldMk cId="1276291793" sldId="267"/>
            <ac:picMk id="4" creationId="{A5ADB16F-02E4-DA13-A9EE-774F2AFF1797}"/>
          </ac:picMkLst>
        </pc:picChg>
        <pc:picChg chg="mod">
          <ac:chgData name="william wright1" userId="cfb31cde-929a-4b43-8928-0de7f539c0f5" providerId="ADAL" clId="{185D9700-4DDB-8641-A7F0-EE330943333B}" dt="2024-01-25T01:33:59.725" v="400" actId="1076"/>
          <ac:picMkLst>
            <pc:docMk/>
            <pc:sldMk cId="1276291793" sldId="267"/>
            <ac:picMk id="5" creationId="{5AE2DF9A-0CDB-934F-CC55-6A6135BFC9BC}"/>
          </ac:picMkLst>
        </pc:picChg>
        <pc:picChg chg="mod">
          <ac:chgData name="william wright1" userId="cfb31cde-929a-4b43-8928-0de7f539c0f5" providerId="ADAL" clId="{185D9700-4DDB-8641-A7F0-EE330943333B}" dt="2024-01-25T01:33:57.213" v="399" actId="1076"/>
          <ac:picMkLst>
            <pc:docMk/>
            <pc:sldMk cId="1276291793" sldId="267"/>
            <ac:picMk id="7" creationId="{24CD3E6A-3FFB-7BF6-9107-03E2FAE034D4}"/>
          </ac:picMkLst>
        </pc:picChg>
      </pc:sldChg>
      <pc:sldChg chg="modTransition modAnim">
        <pc:chgData name="william wright1" userId="cfb31cde-929a-4b43-8928-0de7f539c0f5" providerId="ADAL" clId="{185D9700-4DDB-8641-A7F0-EE330943333B}" dt="2024-01-25T01:43:00.023" v="460"/>
        <pc:sldMkLst>
          <pc:docMk/>
          <pc:sldMk cId="424472845" sldId="268"/>
        </pc:sldMkLst>
      </pc:sldChg>
      <pc:sldChg chg="addSp delSp modSp mod modTransition setBg addAnim delAnim modAnim setClrOvrMap">
        <pc:chgData name="william wright1" userId="cfb31cde-929a-4b43-8928-0de7f539c0f5" providerId="ADAL" clId="{185D9700-4DDB-8641-A7F0-EE330943333B}" dt="2024-01-27T17:53:31.823" v="539" actId="14100"/>
        <pc:sldMkLst>
          <pc:docMk/>
          <pc:sldMk cId="1853529910" sldId="269"/>
        </pc:sldMkLst>
        <pc:spChg chg="mod ord">
          <ac:chgData name="william wright1" userId="cfb31cde-929a-4b43-8928-0de7f539c0f5" providerId="ADAL" clId="{185D9700-4DDB-8641-A7F0-EE330943333B}" dt="2024-01-25T00:54:49.353" v="136" actId="26606"/>
          <ac:spMkLst>
            <pc:docMk/>
            <pc:sldMk cId="1853529910" sldId="269"/>
            <ac:spMk id="2" creationId="{38973577-0807-9816-5BB3-2389803F7167}"/>
          </ac:spMkLst>
        </pc:spChg>
        <pc:spChg chg="add mod">
          <ac:chgData name="william wright1" userId="cfb31cde-929a-4b43-8928-0de7f539c0f5" providerId="ADAL" clId="{185D9700-4DDB-8641-A7F0-EE330943333B}" dt="2024-01-27T17:53:31.823" v="539" actId="14100"/>
          <ac:spMkLst>
            <pc:docMk/>
            <pc:sldMk cId="1853529910" sldId="269"/>
            <ac:spMk id="3" creationId="{65056ED5-FA89-AB42-9C3B-17E370C7BF41}"/>
          </ac:spMkLst>
        </pc:spChg>
        <pc:spChg chg="del mod">
          <ac:chgData name="william wright1" userId="cfb31cde-929a-4b43-8928-0de7f539c0f5" providerId="ADAL" clId="{185D9700-4DDB-8641-A7F0-EE330943333B}" dt="2024-01-25T00:53:16.332" v="129" actId="478"/>
          <ac:spMkLst>
            <pc:docMk/>
            <pc:sldMk cId="1853529910" sldId="269"/>
            <ac:spMk id="3" creationId="{E8CEEAC8-B800-AEBA-A125-FDFB493827E8}"/>
          </ac:spMkLst>
        </pc:spChg>
        <pc:spChg chg="add del">
          <ac:chgData name="william wright1" userId="cfb31cde-929a-4b43-8928-0de7f539c0f5" providerId="ADAL" clId="{185D9700-4DDB-8641-A7F0-EE330943333B}" dt="2024-01-25T00:54:37.174" v="133" actId="26606"/>
          <ac:spMkLst>
            <pc:docMk/>
            <pc:sldMk cId="1853529910" sldId="269"/>
            <ac:spMk id="2055" creationId="{71B2258F-86CA-4D4D-8270-BC05FCDEBFB3}"/>
          </ac:spMkLst>
        </pc:spChg>
        <pc:spChg chg="add del">
          <ac:chgData name="william wright1" userId="cfb31cde-929a-4b43-8928-0de7f539c0f5" providerId="ADAL" clId="{185D9700-4DDB-8641-A7F0-EE330943333B}" dt="2024-01-25T00:54:49.348" v="135" actId="26606"/>
          <ac:spMkLst>
            <pc:docMk/>
            <pc:sldMk cId="1853529910" sldId="269"/>
            <ac:spMk id="2057" creationId="{D74A4382-E3AD-430A-9A1F-DFA3E0E77A7D}"/>
          </ac:spMkLst>
        </pc:spChg>
        <pc:spChg chg="add del">
          <ac:chgData name="william wright1" userId="cfb31cde-929a-4b43-8928-0de7f539c0f5" providerId="ADAL" clId="{185D9700-4DDB-8641-A7F0-EE330943333B}" dt="2024-01-25T00:54:49.348" v="135" actId="26606"/>
          <ac:spMkLst>
            <pc:docMk/>
            <pc:sldMk cId="1853529910" sldId="269"/>
            <ac:spMk id="2058" creationId="{5A59F003-E00A-43F9-91DC-CC54E3B87466}"/>
          </ac:spMkLst>
        </pc:spChg>
        <pc:spChg chg="add del">
          <ac:chgData name="william wright1" userId="cfb31cde-929a-4b43-8928-0de7f539c0f5" providerId="ADAL" clId="{185D9700-4DDB-8641-A7F0-EE330943333B}" dt="2024-01-25T00:54:49.348" v="135" actId="26606"/>
          <ac:spMkLst>
            <pc:docMk/>
            <pc:sldMk cId="1853529910" sldId="269"/>
            <ac:spMk id="2059" creationId="{79F40191-0F44-4FD1-82CC-ACB507C14BE6}"/>
          </ac:spMkLst>
        </pc:spChg>
        <pc:spChg chg="add del">
          <ac:chgData name="william wright1" userId="cfb31cde-929a-4b43-8928-0de7f539c0f5" providerId="ADAL" clId="{185D9700-4DDB-8641-A7F0-EE330943333B}" dt="2024-01-25T00:55:45.121" v="139" actId="26606"/>
          <ac:spMkLst>
            <pc:docMk/>
            <pc:sldMk cId="1853529910" sldId="269"/>
            <ac:spMk id="2061" creationId="{6753252F-4873-4F63-801D-CC719279A7D5}"/>
          </ac:spMkLst>
        </pc:spChg>
        <pc:spChg chg="add del">
          <ac:chgData name="william wright1" userId="cfb31cde-929a-4b43-8928-0de7f539c0f5" providerId="ADAL" clId="{185D9700-4DDB-8641-A7F0-EE330943333B}" dt="2024-01-25T00:55:45.121" v="139" actId="26606"/>
          <ac:spMkLst>
            <pc:docMk/>
            <pc:sldMk cId="1853529910" sldId="269"/>
            <ac:spMk id="2062" creationId="{047C8CCB-F95D-4249-92DD-651249D3535A}"/>
          </ac:spMkLst>
        </pc:spChg>
        <pc:spChg chg="add">
          <ac:chgData name="william wright1" userId="cfb31cde-929a-4b43-8928-0de7f539c0f5" providerId="ADAL" clId="{185D9700-4DDB-8641-A7F0-EE330943333B}" dt="2024-01-25T00:55:45.121" v="139" actId="26606"/>
          <ac:spMkLst>
            <pc:docMk/>
            <pc:sldMk cId="1853529910" sldId="269"/>
            <ac:spMk id="2067" creationId="{6753252F-4873-4F63-801D-CC719279A7D5}"/>
          </ac:spMkLst>
        </pc:spChg>
        <pc:spChg chg="add">
          <ac:chgData name="william wright1" userId="cfb31cde-929a-4b43-8928-0de7f539c0f5" providerId="ADAL" clId="{185D9700-4DDB-8641-A7F0-EE330943333B}" dt="2024-01-25T00:55:45.121" v="139" actId="26606"/>
          <ac:spMkLst>
            <pc:docMk/>
            <pc:sldMk cId="1853529910" sldId="269"/>
            <ac:spMk id="2069" creationId="{047C8CCB-F95D-4249-92DD-651249D3535A}"/>
          </ac:spMkLst>
        </pc:spChg>
        <pc:picChg chg="add del mod">
          <ac:chgData name="william wright1" userId="cfb31cde-929a-4b43-8928-0de7f539c0f5" providerId="ADAL" clId="{185D9700-4DDB-8641-A7F0-EE330943333B}" dt="2024-01-25T00:55:39.679" v="137" actId="478"/>
          <ac:picMkLst>
            <pc:docMk/>
            <pc:sldMk cId="1853529910" sldId="269"/>
            <ac:picMk id="2050" creationId="{DC259A14-9707-8DEB-07FC-1C0697E7066C}"/>
          </ac:picMkLst>
        </pc:picChg>
        <pc:picChg chg="add mod">
          <ac:chgData name="william wright1" userId="cfb31cde-929a-4b43-8928-0de7f539c0f5" providerId="ADAL" clId="{185D9700-4DDB-8641-A7F0-EE330943333B}" dt="2024-01-25T00:55:45.121" v="139" actId="26606"/>
          <ac:picMkLst>
            <pc:docMk/>
            <pc:sldMk cId="1853529910" sldId="269"/>
            <ac:picMk id="2052" creationId="{C9336873-E629-EED6-B539-4DD9E4FFA4AC}"/>
          </ac:picMkLst>
        </pc:picChg>
      </pc:sldChg>
      <pc:sldChg chg="addSp delSp modSp mod modTransition setBg modAnim setClrOvrMap">
        <pc:chgData name="william wright1" userId="cfb31cde-929a-4b43-8928-0de7f539c0f5" providerId="ADAL" clId="{185D9700-4DDB-8641-A7F0-EE330943333B}" dt="2024-01-29T22:55:19.551" v="555"/>
        <pc:sldMkLst>
          <pc:docMk/>
          <pc:sldMk cId="3065324248" sldId="270"/>
        </pc:sldMkLst>
        <pc:spChg chg="mod">
          <ac:chgData name="william wright1" userId="cfb31cde-929a-4b43-8928-0de7f539c0f5" providerId="ADAL" clId="{185D9700-4DDB-8641-A7F0-EE330943333B}" dt="2024-01-25T01:36:04.799" v="405" actId="26606"/>
          <ac:spMkLst>
            <pc:docMk/>
            <pc:sldMk cId="3065324248" sldId="270"/>
            <ac:spMk id="2" creationId="{393F6A88-BF59-F9D6-33E1-451FD77D965A}"/>
          </ac:spMkLst>
        </pc:spChg>
        <pc:spChg chg="add del mod">
          <ac:chgData name="william wright1" userId="cfb31cde-929a-4b43-8928-0de7f539c0f5" providerId="ADAL" clId="{185D9700-4DDB-8641-A7F0-EE330943333B}" dt="2024-01-29T22:55:19.551" v="555"/>
          <ac:spMkLst>
            <pc:docMk/>
            <pc:sldMk cId="3065324248" sldId="270"/>
            <ac:spMk id="3" creationId="{76490BFB-783B-7EDD-53CD-664C2CA8B194}"/>
          </ac:spMkLst>
        </pc:spChg>
        <pc:spChg chg="add del mod">
          <ac:chgData name="william wright1" userId="cfb31cde-929a-4b43-8928-0de7f539c0f5" providerId="ADAL" clId="{185D9700-4DDB-8641-A7F0-EE330943333B}" dt="2024-01-25T00:56:45.791" v="143"/>
          <ac:spMkLst>
            <pc:docMk/>
            <pc:sldMk cId="3065324248" sldId="270"/>
            <ac:spMk id="3" creationId="{F0F7BE98-75C7-7985-98AE-5FBE2BF26106}"/>
          </ac:spMkLst>
        </pc:spChg>
        <pc:spChg chg="add del">
          <ac:chgData name="william wright1" userId="cfb31cde-929a-4b43-8928-0de7f539c0f5" providerId="ADAL" clId="{185D9700-4DDB-8641-A7F0-EE330943333B}" dt="2024-01-25T00:57:15.029" v="144" actId="26606"/>
          <ac:spMkLst>
            <pc:docMk/>
            <pc:sldMk cId="3065324248" sldId="270"/>
            <ac:spMk id="7" creationId="{4E1BEB12-92AF-4445-98AD-4C7756E7C93B}"/>
          </ac:spMkLst>
        </pc:spChg>
        <pc:spChg chg="add del">
          <ac:chgData name="william wright1" userId="cfb31cde-929a-4b43-8928-0de7f539c0f5" providerId="ADAL" clId="{185D9700-4DDB-8641-A7F0-EE330943333B}" dt="2024-01-25T00:57:15.029" v="144" actId="26606"/>
          <ac:spMkLst>
            <pc:docMk/>
            <pc:sldMk cId="3065324248" sldId="270"/>
            <ac:spMk id="9" creationId="{D0522C2C-7B5C-48A7-A969-03941E5D2E76}"/>
          </ac:spMkLst>
        </pc:spChg>
        <pc:spChg chg="add del">
          <ac:chgData name="william wright1" userId="cfb31cde-929a-4b43-8928-0de7f539c0f5" providerId="ADAL" clId="{185D9700-4DDB-8641-A7F0-EE330943333B}" dt="2024-01-25T00:57:15.029" v="144" actId="26606"/>
          <ac:spMkLst>
            <pc:docMk/>
            <pc:sldMk cId="3065324248" sldId="270"/>
            <ac:spMk id="11" creationId="{9C682A1A-5B2D-4111-BBD6-620165633E5B}"/>
          </ac:spMkLst>
        </pc:spChg>
        <pc:spChg chg="add del">
          <ac:chgData name="william wright1" userId="cfb31cde-929a-4b43-8928-0de7f539c0f5" providerId="ADAL" clId="{185D9700-4DDB-8641-A7F0-EE330943333B}" dt="2024-01-25T00:57:15.029" v="144" actId="26606"/>
          <ac:spMkLst>
            <pc:docMk/>
            <pc:sldMk cId="3065324248" sldId="270"/>
            <ac:spMk id="13" creationId="{D6EE29F2-D77F-4BD0-A20B-334D316A1C9D}"/>
          </ac:spMkLst>
        </pc:spChg>
        <pc:spChg chg="add del">
          <ac:chgData name="william wright1" userId="cfb31cde-929a-4b43-8928-0de7f539c0f5" providerId="ADAL" clId="{185D9700-4DDB-8641-A7F0-EE330943333B}" dt="2024-01-25T00:57:15.029" v="144" actId="26606"/>
          <ac:spMkLst>
            <pc:docMk/>
            <pc:sldMk cId="3065324248" sldId="270"/>
            <ac:spMk id="15" creationId="{22D09ED2-868F-42C6-866E-F92E0CEF314F}"/>
          </ac:spMkLst>
        </pc:spChg>
        <pc:spChg chg="add del">
          <ac:chgData name="william wright1" userId="cfb31cde-929a-4b43-8928-0de7f539c0f5" providerId="ADAL" clId="{185D9700-4DDB-8641-A7F0-EE330943333B}" dt="2024-01-25T01:36:04.799" v="405" actId="26606"/>
          <ac:spMkLst>
            <pc:docMk/>
            <pc:sldMk cId="3065324248" sldId="270"/>
            <ac:spMk id="20" creationId="{A8DB9CD9-59B1-4D73-BC4C-98796A48EF9B}"/>
          </ac:spMkLst>
        </pc:spChg>
        <pc:spChg chg="add del">
          <ac:chgData name="william wright1" userId="cfb31cde-929a-4b43-8928-0de7f539c0f5" providerId="ADAL" clId="{185D9700-4DDB-8641-A7F0-EE330943333B}" dt="2024-01-25T01:36:04.799" v="405" actId="26606"/>
          <ac:spMkLst>
            <pc:docMk/>
            <pc:sldMk cId="3065324248" sldId="270"/>
            <ac:spMk id="22" creationId="{8874A6A9-41FF-4E33-AFA8-F9F81436A59E}"/>
          </ac:spMkLst>
        </pc:spChg>
        <pc:spChg chg="add">
          <ac:chgData name="william wright1" userId="cfb31cde-929a-4b43-8928-0de7f539c0f5" providerId="ADAL" clId="{185D9700-4DDB-8641-A7F0-EE330943333B}" dt="2024-01-25T01:36:04.799" v="405" actId="26606"/>
          <ac:spMkLst>
            <pc:docMk/>
            <pc:sldMk cId="3065324248" sldId="270"/>
            <ac:spMk id="36" creationId="{66B332A4-D438-4773-A77F-5ED49A448D9D}"/>
          </ac:spMkLst>
        </pc:spChg>
        <pc:spChg chg="add del">
          <ac:chgData name="william wright1" userId="cfb31cde-929a-4b43-8928-0de7f539c0f5" providerId="ADAL" clId="{185D9700-4DDB-8641-A7F0-EE330943333B}" dt="2024-01-25T01:35:27.100" v="404" actId="26606"/>
          <ac:spMkLst>
            <pc:docMk/>
            <pc:sldMk cId="3065324248" sldId="270"/>
            <ac:spMk id="37" creationId="{E91DC736-0EF8-4F87-9146-EBF1D2EE4D3D}"/>
          </ac:spMkLst>
        </pc:spChg>
        <pc:spChg chg="add">
          <ac:chgData name="william wright1" userId="cfb31cde-929a-4b43-8928-0de7f539c0f5" providerId="ADAL" clId="{185D9700-4DDB-8641-A7F0-EE330943333B}" dt="2024-01-25T01:36:04.799" v="405" actId="26606"/>
          <ac:spMkLst>
            <pc:docMk/>
            <pc:sldMk cId="3065324248" sldId="270"/>
            <ac:spMk id="38" creationId="{DF9AD32D-FF05-44F4-BD4D-9CEE89B71EB9}"/>
          </ac:spMkLst>
        </pc:spChg>
        <pc:spChg chg="add del">
          <ac:chgData name="william wright1" userId="cfb31cde-929a-4b43-8928-0de7f539c0f5" providerId="ADAL" clId="{185D9700-4DDB-8641-A7F0-EE330943333B}" dt="2024-01-25T01:35:27.100" v="404" actId="26606"/>
          <ac:spMkLst>
            <pc:docMk/>
            <pc:sldMk cId="3065324248" sldId="270"/>
            <ac:spMk id="39" creationId="{097CD68E-23E3-4007-8847-CD0944C4F7BE}"/>
          </ac:spMkLst>
        </pc:spChg>
        <pc:spChg chg="add del">
          <ac:chgData name="william wright1" userId="cfb31cde-929a-4b43-8928-0de7f539c0f5" providerId="ADAL" clId="{185D9700-4DDB-8641-A7F0-EE330943333B}" dt="2024-01-25T01:35:27.100" v="404" actId="26606"/>
          <ac:spMkLst>
            <pc:docMk/>
            <pc:sldMk cId="3065324248" sldId="270"/>
            <ac:spMk id="41" creationId="{AF2F604E-43BE-4DC3-B983-E071523364F8}"/>
          </ac:spMkLst>
        </pc:spChg>
        <pc:spChg chg="add del">
          <ac:chgData name="william wright1" userId="cfb31cde-929a-4b43-8928-0de7f539c0f5" providerId="ADAL" clId="{185D9700-4DDB-8641-A7F0-EE330943333B}" dt="2024-01-25T01:35:27.100" v="404" actId="26606"/>
          <ac:spMkLst>
            <pc:docMk/>
            <pc:sldMk cId="3065324248" sldId="270"/>
            <ac:spMk id="43" creationId="{08C9B587-E65E-4B52-B37C-ABEBB6E87928}"/>
          </ac:spMkLst>
        </pc:spChg>
        <pc:spChg chg="add del">
          <ac:chgData name="william wright1" userId="cfb31cde-929a-4b43-8928-0de7f539c0f5" providerId="ADAL" clId="{185D9700-4DDB-8641-A7F0-EE330943333B}" dt="2024-01-25T01:35:26.692" v="403" actId="26606"/>
          <ac:spMkLst>
            <pc:docMk/>
            <pc:sldMk cId="3065324248" sldId="270"/>
            <ac:spMk id="48" creationId="{06DA9DF9-31F7-4056-B42E-878CC92417B8}"/>
          </ac:spMkLst>
        </pc:spChg>
        <pc:grpChg chg="add del">
          <ac:chgData name="william wright1" userId="cfb31cde-929a-4b43-8928-0de7f539c0f5" providerId="ADAL" clId="{185D9700-4DDB-8641-A7F0-EE330943333B}" dt="2024-01-25T01:36:04.799" v="405" actId="26606"/>
          <ac:grpSpMkLst>
            <pc:docMk/>
            <pc:sldMk cId="3065324248" sldId="270"/>
            <ac:grpSpMk id="24" creationId="{721D730E-1F97-4071-B143-B05E6D2599BC}"/>
          </ac:grpSpMkLst>
        </pc:grpChg>
        <pc:picChg chg="add del mod ord">
          <ac:chgData name="william wright1" userId="cfb31cde-929a-4b43-8928-0de7f539c0f5" providerId="ADAL" clId="{185D9700-4DDB-8641-A7F0-EE330943333B}" dt="2024-01-25T01:35:27.100" v="404" actId="26606"/>
          <ac:picMkLst>
            <pc:docMk/>
            <pc:sldMk cId="3065324248" sldId="270"/>
            <ac:picMk id="33" creationId="{580BDB12-6F4E-2801-9D47-A832BCB5B5E8}"/>
          </ac:picMkLst>
        </pc:picChg>
      </pc:sldChg>
      <pc:sldChg chg="addSp delSp modSp mod modTransition setBg addAnim delAnim modAnim">
        <pc:chgData name="william wright1" userId="cfb31cde-929a-4b43-8928-0de7f539c0f5" providerId="ADAL" clId="{185D9700-4DDB-8641-A7F0-EE330943333B}" dt="2024-01-25T01:58:57.706" v="524"/>
        <pc:sldMkLst>
          <pc:docMk/>
          <pc:sldMk cId="2618007791" sldId="271"/>
        </pc:sldMkLst>
        <pc:spChg chg="mod">
          <ac:chgData name="william wright1" userId="cfb31cde-929a-4b43-8928-0de7f539c0f5" providerId="ADAL" clId="{185D9700-4DDB-8641-A7F0-EE330943333B}" dt="2024-01-25T00:58:36.566" v="157" actId="2711"/>
          <ac:spMkLst>
            <pc:docMk/>
            <pc:sldMk cId="2618007791" sldId="271"/>
            <ac:spMk id="2" creationId="{37E1FE2B-8DA9-F6D0-0EAF-1B71D01817E3}"/>
          </ac:spMkLst>
        </pc:spChg>
        <pc:spChg chg="del mod">
          <ac:chgData name="william wright1" userId="cfb31cde-929a-4b43-8928-0de7f539c0f5" providerId="ADAL" clId="{185D9700-4DDB-8641-A7F0-EE330943333B}" dt="2024-01-25T00:57:33.206" v="146" actId="478"/>
          <ac:spMkLst>
            <pc:docMk/>
            <pc:sldMk cId="2618007791" sldId="271"/>
            <ac:spMk id="3" creationId="{DE1D7603-F5AA-283E-E509-DD1A3FF8C4D7}"/>
          </ac:spMkLst>
        </pc:spChg>
        <pc:spChg chg="add del">
          <ac:chgData name="william wright1" userId="cfb31cde-929a-4b43-8928-0de7f539c0f5" providerId="ADAL" clId="{185D9700-4DDB-8641-A7F0-EE330943333B}" dt="2024-01-25T00:58:19.895" v="156" actId="26606"/>
          <ac:spMkLst>
            <pc:docMk/>
            <pc:sldMk cId="2618007791" sldId="271"/>
            <ac:spMk id="7" creationId="{1EADCAF8-8823-4E89-8612-21029831A4B2}"/>
          </ac:spMkLst>
        </pc:spChg>
        <pc:spChg chg="add del">
          <ac:chgData name="william wright1" userId="cfb31cde-929a-4b43-8928-0de7f539c0f5" providerId="ADAL" clId="{185D9700-4DDB-8641-A7F0-EE330943333B}" dt="2024-01-25T00:57:52.424" v="150" actId="26606"/>
          <ac:spMkLst>
            <pc:docMk/>
            <pc:sldMk cId="2618007791" sldId="271"/>
            <ac:spMk id="9" creationId="{6753252F-4873-4F63-801D-CC719279A7D5}"/>
          </ac:spMkLst>
        </pc:spChg>
        <pc:spChg chg="add del">
          <ac:chgData name="william wright1" userId="cfb31cde-929a-4b43-8928-0de7f539c0f5" providerId="ADAL" clId="{185D9700-4DDB-8641-A7F0-EE330943333B}" dt="2024-01-25T00:57:52.424" v="150" actId="26606"/>
          <ac:spMkLst>
            <pc:docMk/>
            <pc:sldMk cId="2618007791" sldId="271"/>
            <ac:spMk id="11" creationId="{047C8CCB-F95D-4249-92DD-651249D3535A}"/>
          </ac:spMkLst>
        </pc:spChg>
        <pc:spChg chg="add del">
          <ac:chgData name="william wright1" userId="cfb31cde-929a-4b43-8928-0de7f539c0f5" providerId="ADAL" clId="{185D9700-4DDB-8641-A7F0-EE330943333B}" dt="2024-01-25T00:58:00.868" v="152" actId="26606"/>
          <ac:spMkLst>
            <pc:docMk/>
            <pc:sldMk cId="2618007791" sldId="271"/>
            <ac:spMk id="18" creationId="{643A7A40-1AE6-4218-A8E0-8248174A5377}"/>
          </ac:spMkLst>
        </pc:spChg>
        <pc:spChg chg="add del">
          <ac:chgData name="william wright1" userId="cfb31cde-929a-4b43-8928-0de7f539c0f5" providerId="ADAL" clId="{185D9700-4DDB-8641-A7F0-EE330943333B}" dt="2024-01-25T00:58:00.868" v="152" actId="26606"/>
          <ac:spMkLst>
            <pc:docMk/>
            <pc:sldMk cId="2618007791" sldId="271"/>
            <ac:spMk id="24" creationId="{BD8AB40A-4374-4897-B5EE-9F8913476E47}"/>
          </ac:spMkLst>
        </pc:spChg>
        <pc:spChg chg="add del">
          <ac:chgData name="william wright1" userId="cfb31cde-929a-4b43-8928-0de7f539c0f5" providerId="ADAL" clId="{185D9700-4DDB-8641-A7F0-EE330943333B}" dt="2024-01-25T00:58:19.895" v="156" actId="26606"/>
          <ac:spMkLst>
            <pc:docMk/>
            <pc:sldMk cId="2618007791" sldId="271"/>
            <ac:spMk id="27" creationId="{28CA07B2-0819-4B62-9425-7A52BBDD7070}"/>
          </ac:spMkLst>
        </pc:spChg>
        <pc:spChg chg="add">
          <ac:chgData name="william wright1" userId="cfb31cde-929a-4b43-8928-0de7f539c0f5" providerId="ADAL" clId="{185D9700-4DDB-8641-A7F0-EE330943333B}" dt="2024-01-25T00:58:19.895" v="156" actId="26606"/>
          <ac:spMkLst>
            <pc:docMk/>
            <pc:sldMk cId="2618007791" sldId="271"/>
            <ac:spMk id="41" creationId="{23D09407-53BC-485E-B4CE-BC5E4FC4B25B}"/>
          </ac:spMkLst>
        </pc:spChg>
        <pc:spChg chg="add">
          <ac:chgData name="william wright1" userId="cfb31cde-929a-4b43-8928-0de7f539c0f5" providerId="ADAL" clId="{185D9700-4DDB-8641-A7F0-EE330943333B}" dt="2024-01-25T00:58:19.895" v="156" actId="26606"/>
          <ac:spMkLst>
            <pc:docMk/>
            <pc:sldMk cId="2618007791" sldId="271"/>
            <ac:spMk id="43" creationId="{921DB988-49FC-4608-B0A2-E2F3A4019041}"/>
          </ac:spMkLst>
        </pc:spChg>
        <pc:grpChg chg="add del">
          <ac:chgData name="william wright1" userId="cfb31cde-929a-4b43-8928-0de7f539c0f5" providerId="ADAL" clId="{185D9700-4DDB-8641-A7F0-EE330943333B}" dt="2024-01-25T00:58:00.868" v="152" actId="26606"/>
          <ac:grpSpMkLst>
            <pc:docMk/>
            <pc:sldMk cId="2618007791" sldId="271"/>
            <ac:grpSpMk id="13" creationId="{2783379C-045E-4010-ABDC-A270A0AA1068}"/>
          </ac:grpSpMkLst>
        </pc:grpChg>
        <pc:grpChg chg="add del">
          <ac:chgData name="william wright1" userId="cfb31cde-929a-4b43-8928-0de7f539c0f5" providerId="ADAL" clId="{185D9700-4DDB-8641-A7F0-EE330943333B}" dt="2024-01-25T00:58:00.868" v="152" actId="26606"/>
          <ac:grpSpMkLst>
            <pc:docMk/>
            <pc:sldMk cId="2618007791" sldId="271"/>
            <ac:grpSpMk id="19" creationId="{F5FDDF18-F156-4D2D-82C6-F55008E338B5}"/>
          </ac:grpSpMkLst>
        </pc:grpChg>
        <pc:grpChg chg="add del">
          <ac:chgData name="william wright1" userId="cfb31cde-929a-4b43-8928-0de7f539c0f5" providerId="ADAL" clId="{185D9700-4DDB-8641-A7F0-EE330943333B}" dt="2024-01-25T00:58:19.895" v="156" actId="26606"/>
          <ac:grpSpMkLst>
            <pc:docMk/>
            <pc:sldMk cId="2618007791" sldId="271"/>
            <ac:grpSpMk id="28" creationId="{DA02BEE4-A5D4-40AF-882D-49D34B086FFF}"/>
          </ac:grpSpMkLst>
        </pc:grpChg>
        <pc:grpChg chg="add">
          <ac:chgData name="william wright1" userId="cfb31cde-929a-4b43-8928-0de7f539c0f5" providerId="ADAL" clId="{185D9700-4DDB-8641-A7F0-EE330943333B}" dt="2024-01-25T00:58:19.895" v="156" actId="26606"/>
          <ac:grpSpMkLst>
            <pc:docMk/>
            <pc:sldMk cId="2618007791" sldId="271"/>
            <ac:grpSpMk id="45" creationId="{E9B930FD-8671-4C4C-ADCF-73AC1D0CD417}"/>
          </ac:grpSpMkLst>
        </pc:grpChg>
        <pc:grpChg chg="add">
          <ac:chgData name="william wright1" userId="cfb31cde-929a-4b43-8928-0de7f539c0f5" providerId="ADAL" clId="{185D9700-4DDB-8641-A7F0-EE330943333B}" dt="2024-01-25T00:58:19.895" v="156" actId="26606"/>
          <ac:grpSpMkLst>
            <pc:docMk/>
            <pc:sldMk cId="2618007791" sldId="271"/>
            <ac:grpSpMk id="51" creationId="{383C2651-AE0C-4AE4-8725-E2F9414FE219}"/>
          </ac:grpSpMkLst>
        </pc:grpChg>
        <pc:picChg chg="add del">
          <ac:chgData name="william wright1" userId="cfb31cde-929a-4b43-8928-0de7f539c0f5" providerId="ADAL" clId="{185D9700-4DDB-8641-A7F0-EE330943333B}" dt="2024-01-25T00:57:52.424" v="150" actId="26606"/>
          <ac:picMkLst>
            <pc:docMk/>
            <pc:sldMk cId="2618007791" sldId="271"/>
            <ac:picMk id="6" creationId="{60F4164D-E85C-31A8-8078-FA1436457B3B}"/>
          </ac:picMkLst>
        </pc:picChg>
        <pc:picChg chg="add del">
          <ac:chgData name="william wright1" userId="cfb31cde-929a-4b43-8928-0de7f539c0f5" providerId="ADAL" clId="{185D9700-4DDB-8641-A7F0-EE330943333B}" dt="2024-01-25T00:58:00.868" v="152" actId="26606"/>
          <ac:picMkLst>
            <pc:docMk/>
            <pc:sldMk cId="2618007791" sldId="271"/>
            <ac:picMk id="25" creationId="{6B02A8F9-1DB2-1408-93FB-68A3446DA331}"/>
          </ac:picMkLst>
        </pc:picChg>
        <pc:picChg chg="add">
          <ac:chgData name="william wright1" userId="cfb31cde-929a-4b43-8928-0de7f539c0f5" providerId="ADAL" clId="{185D9700-4DDB-8641-A7F0-EE330943333B}" dt="2024-01-25T00:58:19.895" v="156" actId="26606"/>
          <ac:picMkLst>
            <pc:docMk/>
            <pc:sldMk cId="2618007791" sldId="271"/>
            <ac:picMk id="38" creationId="{1A338329-787C-FD16-2BE5-6167BEDAA41E}"/>
          </ac:picMkLst>
        </pc:picChg>
      </pc:sldChg>
      <pc:sldChg chg="modTransition modAnim">
        <pc:chgData name="william wright1" userId="cfb31cde-929a-4b43-8928-0de7f539c0f5" providerId="ADAL" clId="{185D9700-4DDB-8641-A7F0-EE330943333B}" dt="2024-01-25T01:44:21.933" v="470"/>
        <pc:sldMkLst>
          <pc:docMk/>
          <pc:sldMk cId="1818790518" sldId="272"/>
        </pc:sldMkLst>
      </pc:sldChg>
      <pc:sldChg chg="addSp delSp modSp new mod modTransition setBg addAnim delAnim modAnim setClrOvrMap">
        <pc:chgData name="william wright1" userId="cfb31cde-929a-4b43-8928-0de7f539c0f5" providerId="ADAL" clId="{185D9700-4DDB-8641-A7F0-EE330943333B}" dt="2024-01-25T01:39:36.845" v="427"/>
        <pc:sldMkLst>
          <pc:docMk/>
          <pc:sldMk cId="1692155014" sldId="273"/>
        </pc:sldMkLst>
        <pc:spChg chg="mod">
          <ac:chgData name="william wright1" userId="cfb31cde-929a-4b43-8928-0de7f539c0f5" providerId="ADAL" clId="{185D9700-4DDB-8641-A7F0-EE330943333B}" dt="2024-01-25T01:03:12.251" v="202" actId="26606"/>
          <ac:spMkLst>
            <pc:docMk/>
            <pc:sldMk cId="1692155014" sldId="273"/>
            <ac:spMk id="2" creationId="{58EA70E0-F85E-8FE0-A489-541DAE2E1B4B}"/>
          </ac:spMkLst>
        </pc:spChg>
        <pc:spChg chg="mod">
          <ac:chgData name="william wright1" userId="cfb31cde-929a-4b43-8928-0de7f539c0f5" providerId="ADAL" clId="{185D9700-4DDB-8641-A7F0-EE330943333B}" dt="2024-01-25T01:03:12.251" v="202" actId="26606"/>
          <ac:spMkLst>
            <pc:docMk/>
            <pc:sldMk cId="1692155014" sldId="273"/>
            <ac:spMk id="3" creationId="{74F2742D-1FD2-8080-6491-DF7D87812EDD}"/>
          </ac:spMkLst>
        </pc:spChg>
        <pc:spChg chg="add del">
          <ac:chgData name="william wright1" userId="cfb31cde-929a-4b43-8928-0de7f539c0f5" providerId="ADAL" clId="{185D9700-4DDB-8641-A7F0-EE330943333B}" dt="2024-01-25T01:02:28.715" v="194" actId="26606"/>
          <ac:spMkLst>
            <pc:docMk/>
            <pc:sldMk cId="1692155014" sldId="273"/>
            <ac:spMk id="4103" creationId="{657F69E0-C4B0-4BEC-A689-4F8D877F05D4}"/>
          </ac:spMkLst>
        </pc:spChg>
        <pc:spChg chg="add del">
          <ac:chgData name="william wright1" userId="cfb31cde-929a-4b43-8928-0de7f539c0f5" providerId="ADAL" clId="{185D9700-4DDB-8641-A7F0-EE330943333B}" dt="2024-01-25T01:02:28.715" v="194" actId="26606"/>
          <ac:spMkLst>
            <pc:docMk/>
            <pc:sldMk cId="1692155014" sldId="273"/>
            <ac:spMk id="4105" creationId="{9F6380B4-6A1C-481E-8408-B4E6C75B9B81}"/>
          </ac:spMkLst>
        </pc:spChg>
        <pc:spChg chg="add del">
          <ac:chgData name="william wright1" userId="cfb31cde-929a-4b43-8928-0de7f539c0f5" providerId="ADAL" clId="{185D9700-4DDB-8641-A7F0-EE330943333B}" dt="2024-01-25T01:02:38.385" v="196" actId="26606"/>
          <ac:spMkLst>
            <pc:docMk/>
            <pc:sldMk cId="1692155014" sldId="273"/>
            <ac:spMk id="4107" creationId="{79EB4626-023C-436D-9F57-9EB46080909D}"/>
          </ac:spMkLst>
        </pc:spChg>
        <pc:spChg chg="add del">
          <ac:chgData name="william wright1" userId="cfb31cde-929a-4b43-8928-0de7f539c0f5" providerId="ADAL" clId="{185D9700-4DDB-8641-A7F0-EE330943333B}" dt="2024-01-25T01:02:38.385" v="196" actId="26606"/>
          <ac:spMkLst>
            <pc:docMk/>
            <pc:sldMk cId="1692155014" sldId="273"/>
            <ac:spMk id="4108" creationId="{AD35AE2F-5E3A-49D9-8DE1-8A333BA4088E}"/>
          </ac:spMkLst>
        </pc:spChg>
        <pc:spChg chg="add del">
          <ac:chgData name="william wright1" userId="cfb31cde-929a-4b43-8928-0de7f539c0f5" providerId="ADAL" clId="{185D9700-4DDB-8641-A7F0-EE330943333B}" dt="2024-01-25T01:02:38.385" v="196" actId="26606"/>
          <ac:spMkLst>
            <pc:docMk/>
            <pc:sldMk cId="1692155014" sldId="273"/>
            <ac:spMk id="4109" creationId="{98072727-1E1A-4B8C-8839-AAB69FA2ECE2}"/>
          </ac:spMkLst>
        </pc:spChg>
        <pc:spChg chg="add del">
          <ac:chgData name="william wright1" userId="cfb31cde-929a-4b43-8928-0de7f539c0f5" providerId="ADAL" clId="{185D9700-4DDB-8641-A7F0-EE330943333B}" dt="2024-01-25T01:02:52.047" v="198" actId="26606"/>
          <ac:spMkLst>
            <pc:docMk/>
            <pc:sldMk cId="1692155014" sldId="273"/>
            <ac:spMk id="4114" creationId="{94714483-7072-431F-9DBE-87F44E4D44BC}"/>
          </ac:spMkLst>
        </pc:spChg>
        <pc:spChg chg="add del">
          <ac:chgData name="william wright1" userId="cfb31cde-929a-4b43-8928-0de7f539c0f5" providerId="ADAL" clId="{185D9700-4DDB-8641-A7F0-EE330943333B}" dt="2024-01-25T01:02:52.047" v="198" actId="26606"/>
          <ac:spMkLst>
            <pc:docMk/>
            <pc:sldMk cId="1692155014" sldId="273"/>
            <ac:spMk id="4115" creationId="{E2683E3F-F855-4549-84F8-42064EC0F247}"/>
          </ac:spMkLst>
        </pc:spChg>
        <pc:spChg chg="add del">
          <ac:chgData name="william wright1" userId="cfb31cde-929a-4b43-8928-0de7f539c0f5" providerId="ADAL" clId="{185D9700-4DDB-8641-A7F0-EE330943333B}" dt="2024-01-25T01:02:52.047" v="198" actId="26606"/>
          <ac:spMkLst>
            <pc:docMk/>
            <pc:sldMk cId="1692155014" sldId="273"/>
            <ac:spMk id="4116" creationId="{495892E1-F4A5-4991-AC52-4F417B14A2A2}"/>
          </ac:spMkLst>
        </pc:spChg>
        <pc:spChg chg="add del">
          <ac:chgData name="william wright1" userId="cfb31cde-929a-4b43-8928-0de7f539c0f5" providerId="ADAL" clId="{185D9700-4DDB-8641-A7F0-EE330943333B}" dt="2024-01-25T01:02:52.047" v="198" actId="26606"/>
          <ac:spMkLst>
            <pc:docMk/>
            <pc:sldMk cId="1692155014" sldId="273"/>
            <ac:spMk id="4123" creationId="{832F3179-0CD5-40C8-9939-D8355006F7BA}"/>
          </ac:spMkLst>
        </pc:spChg>
        <pc:spChg chg="add del">
          <ac:chgData name="william wright1" userId="cfb31cde-929a-4b43-8928-0de7f539c0f5" providerId="ADAL" clId="{185D9700-4DDB-8641-A7F0-EE330943333B}" dt="2024-01-25T01:03:12.251" v="202" actId="26606"/>
          <ac:spMkLst>
            <pc:docMk/>
            <pc:sldMk cId="1692155014" sldId="273"/>
            <ac:spMk id="4134" creationId="{D776D29F-0A2C-4F75-8582-7C7DFCBD11D5}"/>
          </ac:spMkLst>
        </pc:spChg>
        <pc:spChg chg="add del">
          <ac:chgData name="william wright1" userId="cfb31cde-929a-4b43-8928-0de7f539c0f5" providerId="ADAL" clId="{185D9700-4DDB-8641-A7F0-EE330943333B}" dt="2024-01-25T01:03:12.251" v="202" actId="26606"/>
          <ac:spMkLst>
            <pc:docMk/>
            <pc:sldMk cId="1692155014" sldId="273"/>
            <ac:spMk id="4135" creationId="{C4D41903-2C9D-4F9E-AA1F-6161F8A6FC01}"/>
          </ac:spMkLst>
        </pc:spChg>
        <pc:spChg chg="add del">
          <ac:chgData name="william wright1" userId="cfb31cde-929a-4b43-8928-0de7f539c0f5" providerId="ADAL" clId="{185D9700-4DDB-8641-A7F0-EE330943333B}" dt="2024-01-25T01:03:12.251" v="202" actId="26606"/>
          <ac:spMkLst>
            <pc:docMk/>
            <pc:sldMk cId="1692155014" sldId="273"/>
            <ac:spMk id="4136" creationId="{9E4574B5-C90E-412D-BAB0-B9F483290C67}"/>
          </ac:spMkLst>
        </pc:spChg>
        <pc:spChg chg="add">
          <ac:chgData name="william wright1" userId="cfb31cde-929a-4b43-8928-0de7f539c0f5" providerId="ADAL" clId="{185D9700-4DDB-8641-A7F0-EE330943333B}" dt="2024-01-25T01:03:12.251" v="202" actId="26606"/>
          <ac:spMkLst>
            <pc:docMk/>
            <pc:sldMk cId="1692155014" sldId="273"/>
            <ac:spMk id="4141" creationId="{9B7AD9F6-8CE7-4299-8FC6-328F4DCD3FF9}"/>
          </ac:spMkLst>
        </pc:spChg>
        <pc:spChg chg="add">
          <ac:chgData name="william wright1" userId="cfb31cde-929a-4b43-8928-0de7f539c0f5" providerId="ADAL" clId="{185D9700-4DDB-8641-A7F0-EE330943333B}" dt="2024-01-25T01:03:12.251" v="202" actId="26606"/>
          <ac:spMkLst>
            <pc:docMk/>
            <pc:sldMk cId="1692155014" sldId="273"/>
            <ac:spMk id="4143" creationId="{F49775AF-8896-43EE-92C6-83497D6DC56F}"/>
          </ac:spMkLst>
        </pc:spChg>
        <pc:grpChg chg="add del">
          <ac:chgData name="william wright1" userId="cfb31cde-929a-4b43-8928-0de7f539c0f5" providerId="ADAL" clId="{185D9700-4DDB-8641-A7F0-EE330943333B}" dt="2024-01-25T01:02:52.047" v="198" actId="26606"/>
          <ac:grpSpMkLst>
            <pc:docMk/>
            <pc:sldMk cId="1692155014" sldId="273"/>
            <ac:grpSpMk id="4117" creationId="{8FC90B1E-0223-4440-AF22-8F32F6F0C7D2}"/>
          </ac:grpSpMkLst>
        </pc:grpChg>
        <pc:grpChg chg="add del">
          <ac:chgData name="william wright1" userId="cfb31cde-929a-4b43-8928-0de7f539c0f5" providerId="ADAL" clId="{185D9700-4DDB-8641-A7F0-EE330943333B}" dt="2024-01-25T01:02:52.047" v="198" actId="26606"/>
          <ac:grpSpMkLst>
            <pc:docMk/>
            <pc:sldMk cId="1692155014" sldId="273"/>
            <ac:grpSpMk id="4122" creationId="{ACF597F8-76AA-44FA-8E6A-06223B66C0DD}"/>
          </ac:grpSpMkLst>
        </pc:grpChg>
        <pc:grpChg chg="add del">
          <ac:chgData name="william wright1" userId="cfb31cde-929a-4b43-8928-0de7f539c0f5" providerId="ADAL" clId="{185D9700-4DDB-8641-A7F0-EE330943333B}" dt="2024-01-25T01:02:52.047" v="198" actId="26606"/>
          <ac:grpSpMkLst>
            <pc:docMk/>
            <pc:sldMk cId="1692155014" sldId="273"/>
            <ac:grpSpMk id="4125" creationId="{11CE155D-684B-4F5E-B835-C52765E310E7}"/>
          </ac:grpSpMkLst>
        </pc:grpChg>
        <pc:picChg chg="add mod ord">
          <ac:chgData name="william wright1" userId="cfb31cde-929a-4b43-8928-0de7f539c0f5" providerId="ADAL" clId="{185D9700-4DDB-8641-A7F0-EE330943333B}" dt="2024-01-25T01:03:12.251" v="202" actId="26606"/>
          <ac:picMkLst>
            <pc:docMk/>
            <pc:sldMk cId="1692155014" sldId="273"/>
            <ac:picMk id="4098" creationId="{56B6D071-30FD-4D1D-9936-711071859BE2}"/>
          </ac:picMkLst>
        </pc:picChg>
        <pc:cxnChg chg="add del">
          <ac:chgData name="william wright1" userId="cfb31cde-929a-4b43-8928-0de7f539c0f5" providerId="ADAL" clId="{185D9700-4DDB-8641-A7F0-EE330943333B}" dt="2024-01-25T01:02:59.089" v="200" actId="26606"/>
          <ac:cxnSpMkLst>
            <pc:docMk/>
            <pc:sldMk cId="1692155014" sldId="273"/>
            <ac:cxnSpMk id="4132" creationId="{FC23E3B9-5ABF-58B3-E2B0-E9A5DAA90037}"/>
          </ac:cxnSpMkLst>
        </pc:cxnChg>
      </pc:sldChg>
      <pc:sldChg chg="delSp add mod modTransition">
        <pc:chgData name="william wright1" userId="cfb31cde-929a-4b43-8928-0de7f539c0f5" providerId="ADAL" clId="{185D9700-4DDB-8641-A7F0-EE330943333B}" dt="2024-01-25T01:37:57.038" v="414" actId="478"/>
        <pc:sldMkLst>
          <pc:docMk/>
          <pc:sldMk cId="885849207" sldId="274"/>
        </pc:sldMkLst>
        <pc:spChg chg="del">
          <ac:chgData name="william wright1" userId="cfb31cde-929a-4b43-8928-0de7f539c0f5" providerId="ADAL" clId="{185D9700-4DDB-8641-A7F0-EE330943333B}" dt="2024-01-25T01:37:56.124" v="413" actId="478"/>
          <ac:spMkLst>
            <pc:docMk/>
            <pc:sldMk cId="885849207" sldId="274"/>
            <ac:spMk id="12" creationId="{A4539A4C-4314-FB01-ED1C-7BDA8E4DC0D2}"/>
          </ac:spMkLst>
        </pc:spChg>
        <pc:spChg chg="del">
          <ac:chgData name="william wright1" userId="cfb31cde-929a-4b43-8928-0de7f539c0f5" providerId="ADAL" clId="{185D9700-4DDB-8641-A7F0-EE330943333B}" dt="2024-01-25T01:37:57.038" v="414" actId="478"/>
          <ac:spMkLst>
            <pc:docMk/>
            <pc:sldMk cId="885849207" sldId="274"/>
            <ac:spMk id="13" creationId="{6E054E69-EC4E-A0F0-70E2-E5968894890C}"/>
          </ac:spMkLst>
        </pc:spChg>
      </pc:sldChg>
      <pc:sldChg chg="addSp delSp modSp new del mod modTransition">
        <pc:chgData name="william wright1" userId="cfb31cde-929a-4b43-8928-0de7f539c0f5" providerId="ADAL" clId="{185D9700-4DDB-8641-A7F0-EE330943333B}" dt="2024-01-25T01:09:26.449" v="259" actId="2696"/>
        <pc:sldMkLst>
          <pc:docMk/>
          <pc:sldMk cId="1683737313" sldId="274"/>
        </pc:sldMkLst>
        <pc:spChg chg="del">
          <ac:chgData name="william wright1" userId="cfb31cde-929a-4b43-8928-0de7f539c0f5" providerId="ADAL" clId="{185D9700-4DDB-8641-A7F0-EE330943333B}" dt="2024-01-25T01:09:04.874" v="253" actId="478"/>
          <ac:spMkLst>
            <pc:docMk/>
            <pc:sldMk cId="1683737313" sldId="274"/>
            <ac:spMk id="2" creationId="{824D50D2-635D-AA42-6240-569479EB279D}"/>
          </ac:spMkLst>
        </pc:spChg>
        <pc:spChg chg="del">
          <ac:chgData name="william wright1" userId="cfb31cde-929a-4b43-8928-0de7f539c0f5" providerId="ADAL" clId="{185D9700-4DDB-8641-A7F0-EE330943333B}" dt="2024-01-25T01:09:04.874" v="253" actId="478"/>
          <ac:spMkLst>
            <pc:docMk/>
            <pc:sldMk cId="1683737313" sldId="274"/>
            <ac:spMk id="3" creationId="{AA894456-76E4-9200-4E99-B127C4380056}"/>
          </ac:spMkLst>
        </pc:spChg>
        <pc:picChg chg="add mod">
          <ac:chgData name="william wright1" userId="cfb31cde-929a-4b43-8928-0de7f539c0f5" providerId="ADAL" clId="{185D9700-4DDB-8641-A7F0-EE330943333B}" dt="2024-01-25T01:09:13.040" v="257" actId="1076"/>
          <ac:picMkLst>
            <pc:docMk/>
            <pc:sldMk cId="1683737313" sldId="274"/>
            <ac:picMk id="4" creationId="{B310AEE4-A0CE-FD67-EAD6-6C21BB5CBC2E}"/>
          </ac:picMkLst>
        </pc:picChg>
      </pc:sldChg>
      <pc:sldChg chg="addSp delSp add del setBg delDesignElem">
        <pc:chgData name="william wright1" userId="cfb31cde-929a-4b43-8928-0de7f539c0f5" providerId="ADAL" clId="{185D9700-4DDB-8641-A7F0-EE330943333B}" dt="2024-01-25T01:19:37.024" v="319"/>
        <pc:sldMkLst>
          <pc:docMk/>
          <pc:sldMk cId="2718896236" sldId="274"/>
        </pc:sldMkLst>
        <pc:spChg chg="add del">
          <ac:chgData name="william wright1" userId="cfb31cde-929a-4b43-8928-0de7f539c0f5" providerId="ADAL" clId="{185D9700-4DDB-8641-A7F0-EE330943333B}" dt="2024-01-25T01:19:37.024" v="319"/>
          <ac:spMkLst>
            <pc:docMk/>
            <pc:sldMk cId="2718896236" sldId="274"/>
            <ac:spMk id="21" creationId="{DEB70713-2907-5C4F-3799-092E1AF0DDA7}"/>
          </ac:spMkLst>
        </pc:spChg>
        <pc:spChg chg="add del">
          <ac:chgData name="william wright1" userId="cfb31cde-929a-4b43-8928-0de7f539c0f5" providerId="ADAL" clId="{185D9700-4DDB-8641-A7F0-EE330943333B}" dt="2024-01-25T01:19:37.024" v="319"/>
          <ac:spMkLst>
            <pc:docMk/>
            <pc:sldMk cId="2718896236" sldId="274"/>
            <ac:spMk id="22" creationId="{ED8EFF62-9085-70F2-A296-60C59D5DDD58}"/>
          </ac:spMkLst>
        </pc:spChg>
      </pc:sldChg>
      <pc:sldChg chg="addSp delSp modSp add del mod delAnim modAnim">
        <pc:chgData name="william wright1" userId="cfb31cde-929a-4b43-8928-0de7f539c0f5" providerId="ADAL" clId="{185D9700-4DDB-8641-A7F0-EE330943333B}" dt="2024-01-25T01:51:06.114" v="504" actId="2696"/>
        <pc:sldMkLst>
          <pc:docMk/>
          <pc:sldMk cId="591037835" sldId="275"/>
        </pc:sldMkLst>
        <pc:spChg chg="add del mod">
          <ac:chgData name="william wright1" userId="cfb31cde-929a-4b43-8928-0de7f539c0f5" providerId="ADAL" clId="{185D9700-4DDB-8641-A7F0-EE330943333B}" dt="2024-01-25T01:47:35.847" v="484" actId="478"/>
          <ac:spMkLst>
            <pc:docMk/>
            <pc:sldMk cId="591037835" sldId="275"/>
            <ac:spMk id="4" creationId="{DA3F69E3-1680-E8BD-4D95-CDBAAD584E10}"/>
          </ac:spMkLst>
        </pc:spChg>
        <pc:picChg chg="del">
          <ac:chgData name="william wright1" userId="cfb31cde-929a-4b43-8928-0de7f539c0f5" providerId="ADAL" clId="{185D9700-4DDB-8641-A7F0-EE330943333B}" dt="2024-01-25T01:47:32.961" v="481" actId="478"/>
          <ac:picMkLst>
            <pc:docMk/>
            <pc:sldMk cId="591037835" sldId="275"/>
            <ac:picMk id="5" creationId="{D08BBB50-90B7-4041-9FD7-C239E9C5CFBA}"/>
          </ac:picMkLst>
        </pc:picChg>
        <pc:picChg chg="add mod">
          <ac:chgData name="william wright1" userId="cfb31cde-929a-4b43-8928-0de7f539c0f5" providerId="ADAL" clId="{185D9700-4DDB-8641-A7F0-EE330943333B}" dt="2024-01-25T01:47:46.045" v="488" actId="1076"/>
          <ac:picMkLst>
            <pc:docMk/>
            <pc:sldMk cId="591037835" sldId="275"/>
            <ac:picMk id="6" creationId="{D18115C3-3C57-C025-445D-581FCE128B03}"/>
          </ac:picMkLst>
        </pc:picChg>
        <pc:picChg chg="del">
          <ac:chgData name="william wright1" userId="cfb31cde-929a-4b43-8928-0de7f539c0f5" providerId="ADAL" clId="{185D9700-4DDB-8641-A7F0-EE330943333B}" dt="2024-01-25T01:47:34.989" v="483" actId="478"/>
          <ac:picMkLst>
            <pc:docMk/>
            <pc:sldMk cId="591037835" sldId="275"/>
            <ac:picMk id="7" creationId="{458A6CD9-85C1-220A-042F-5EA6B19807AD}"/>
          </ac:picMkLst>
        </pc:picChg>
        <pc:picChg chg="add mod">
          <ac:chgData name="william wright1" userId="cfb31cde-929a-4b43-8928-0de7f539c0f5" providerId="ADAL" clId="{185D9700-4DDB-8641-A7F0-EE330943333B}" dt="2024-01-25T01:47:46.045" v="488" actId="1076"/>
          <ac:picMkLst>
            <pc:docMk/>
            <pc:sldMk cId="591037835" sldId="275"/>
            <ac:picMk id="8" creationId="{03180D38-F18D-4EFE-5B2D-CB365B74088B}"/>
          </ac:picMkLst>
        </pc:picChg>
      </pc:sldChg>
    </pc:docChg>
  </pc:docChgLst>
  <pc:docChgLst>
    <pc:chgData name="william wright1" userId="cfb31cde-929a-4b43-8928-0de7f539c0f5" providerId="ADAL" clId="{C71CFE66-186E-7C40-A199-78FAA75A9AFB}"/>
    <pc:docChg chg="undo custSel addSld delSld modSld sldOrd modNotesMaster">
      <pc:chgData name="william wright1" userId="cfb31cde-929a-4b43-8928-0de7f539c0f5" providerId="ADAL" clId="{C71CFE66-186E-7C40-A199-78FAA75A9AFB}" dt="2024-11-12T21:18:15.718" v="2601"/>
      <pc:docMkLst>
        <pc:docMk/>
      </pc:docMkLst>
      <pc:sldChg chg="addSp modSp mod modAnim modNotesTx">
        <pc:chgData name="william wright1" userId="cfb31cde-929a-4b43-8928-0de7f539c0f5" providerId="ADAL" clId="{C71CFE66-186E-7C40-A199-78FAA75A9AFB}" dt="2024-11-12T20:28:36.084" v="939" actId="20577"/>
        <pc:sldMkLst>
          <pc:docMk/>
          <pc:sldMk cId="1788381875" sldId="256"/>
        </pc:sldMkLst>
        <pc:spChg chg="add mod">
          <ac:chgData name="william wright1" userId="cfb31cde-929a-4b43-8928-0de7f539c0f5" providerId="ADAL" clId="{C71CFE66-186E-7C40-A199-78FAA75A9AFB}" dt="2024-10-05T20:51:26.712" v="584" actId="1076"/>
          <ac:spMkLst>
            <pc:docMk/>
            <pc:sldMk cId="1788381875" sldId="256"/>
            <ac:spMk id="6" creationId="{122B7050-F698-1A0D-AD65-B14BD899AD8D}"/>
          </ac:spMkLst>
        </pc:spChg>
        <pc:picChg chg="add mod">
          <ac:chgData name="william wright1" userId="cfb31cde-929a-4b43-8928-0de7f539c0f5" providerId="ADAL" clId="{C71CFE66-186E-7C40-A199-78FAA75A9AFB}" dt="2024-10-05T20:51:23.529" v="583" actId="1076"/>
          <ac:picMkLst>
            <pc:docMk/>
            <pc:sldMk cId="1788381875" sldId="256"/>
            <ac:picMk id="5" creationId="{210CC75F-49CE-9016-5D56-A022264EDB49}"/>
          </ac:picMkLst>
        </pc:picChg>
      </pc:sldChg>
      <pc:sldChg chg="modSp modAnim modNotesTx">
        <pc:chgData name="william wright1" userId="cfb31cde-929a-4b43-8928-0de7f539c0f5" providerId="ADAL" clId="{C71CFE66-186E-7C40-A199-78FAA75A9AFB}" dt="2024-11-12T20:28:59.089" v="1019" actId="20577"/>
        <pc:sldMkLst>
          <pc:docMk/>
          <pc:sldMk cId="1068515670" sldId="257"/>
        </pc:sldMkLst>
        <pc:spChg chg="mod">
          <ac:chgData name="william wright1" userId="cfb31cde-929a-4b43-8928-0de7f539c0f5" providerId="ADAL" clId="{C71CFE66-186E-7C40-A199-78FAA75A9AFB}" dt="2024-10-09T23:06:47.243" v="751" actId="20577"/>
          <ac:spMkLst>
            <pc:docMk/>
            <pc:sldMk cId="1068515670" sldId="257"/>
            <ac:spMk id="3" creationId="{BA5FFD9C-E316-FD42-457B-D6F78FFB066F}"/>
          </ac:spMkLst>
        </pc:spChg>
      </pc:sldChg>
      <pc:sldChg chg="modSp mod modNotesTx">
        <pc:chgData name="william wright1" userId="cfb31cde-929a-4b43-8928-0de7f539c0f5" providerId="ADAL" clId="{C71CFE66-186E-7C40-A199-78FAA75A9AFB}" dt="2024-11-12T21:06:56.310" v="2599" actId="20577"/>
        <pc:sldMkLst>
          <pc:docMk/>
          <pc:sldMk cId="1317249255" sldId="259"/>
        </pc:sldMkLst>
        <pc:spChg chg="mod">
          <ac:chgData name="william wright1" userId="cfb31cde-929a-4b43-8928-0de7f539c0f5" providerId="ADAL" clId="{C71CFE66-186E-7C40-A199-78FAA75A9AFB}" dt="2024-11-12T21:06:08.889" v="2441" actId="20577"/>
          <ac:spMkLst>
            <pc:docMk/>
            <pc:sldMk cId="1317249255" sldId="259"/>
            <ac:spMk id="2" creationId="{5A3E499E-A1D9-684A-C0E3-6C56EC463A60}"/>
          </ac:spMkLst>
        </pc:spChg>
        <pc:spChg chg="mod">
          <ac:chgData name="william wright1" userId="cfb31cde-929a-4b43-8928-0de7f539c0f5" providerId="ADAL" clId="{C71CFE66-186E-7C40-A199-78FAA75A9AFB}" dt="2024-10-05T20:34:55.692" v="59" actId="20577"/>
          <ac:spMkLst>
            <pc:docMk/>
            <pc:sldMk cId="1317249255" sldId="259"/>
            <ac:spMk id="3" creationId="{56F67E9B-16DE-6758-6A06-9DCE9BCB29F2}"/>
          </ac:spMkLst>
        </pc:spChg>
      </pc:sldChg>
      <pc:sldChg chg="modSp del">
        <pc:chgData name="william wright1" userId="cfb31cde-929a-4b43-8928-0de7f539c0f5" providerId="ADAL" clId="{C71CFE66-186E-7C40-A199-78FAA75A9AFB}" dt="2024-11-12T21:06:25.787" v="2482" actId="2696"/>
        <pc:sldMkLst>
          <pc:docMk/>
          <pc:sldMk cId="2214960883" sldId="260"/>
        </pc:sldMkLst>
        <pc:spChg chg="mod">
          <ac:chgData name="william wright1" userId="cfb31cde-929a-4b43-8928-0de7f539c0f5" providerId="ADAL" clId="{C71CFE66-186E-7C40-A199-78FAA75A9AFB}" dt="2024-10-05T20:35:11.523" v="81" actId="20577"/>
          <ac:spMkLst>
            <pc:docMk/>
            <pc:sldMk cId="2214960883" sldId="260"/>
            <ac:spMk id="3" creationId="{9212CF36-CE68-45A5-E8C5-19D81115BF9D}"/>
          </ac:spMkLst>
        </pc:spChg>
      </pc:sldChg>
      <pc:sldChg chg="modSp modAnim modNotesTx">
        <pc:chgData name="william wright1" userId="cfb31cde-929a-4b43-8928-0de7f539c0f5" providerId="ADAL" clId="{C71CFE66-186E-7C40-A199-78FAA75A9AFB}" dt="2024-11-12T20:54:35.975" v="1652" actId="20577"/>
        <pc:sldMkLst>
          <pc:docMk/>
          <pc:sldMk cId="1782112599" sldId="262"/>
        </pc:sldMkLst>
        <pc:spChg chg="mod">
          <ac:chgData name="william wright1" userId="cfb31cde-929a-4b43-8928-0de7f539c0f5" providerId="ADAL" clId="{C71CFE66-186E-7C40-A199-78FAA75A9AFB}" dt="2024-10-18T20:47:11.078" v="756" actId="20577"/>
          <ac:spMkLst>
            <pc:docMk/>
            <pc:sldMk cId="1782112599" sldId="262"/>
            <ac:spMk id="3" creationId="{A0030D42-316F-70A9-1206-EF3F7CE5D5A4}"/>
          </ac:spMkLst>
        </pc:spChg>
      </pc:sldChg>
      <pc:sldChg chg="del">
        <pc:chgData name="william wright1" userId="cfb31cde-929a-4b43-8928-0de7f539c0f5" providerId="ADAL" clId="{C71CFE66-186E-7C40-A199-78FAA75A9AFB}" dt="2024-10-05T20:41:27.233" v="347" actId="2696"/>
        <pc:sldMkLst>
          <pc:docMk/>
          <pc:sldMk cId="189115214" sldId="263"/>
        </pc:sldMkLst>
      </pc:sldChg>
      <pc:sldChg chg="addSp delSp modSp mod delAnim modAnim">
        <pc:chgData name="william wright1" userId="cfb31cde-929a-4b43-8928-0de7f539c0f5" providerId="ADAL" clId="{C71CFE66-186E-7C40-A199-78FAA75A9AFB}" dt="2024-10-05T20:41:22.329" v="346" actId="1076"/>
        <pc:sldMkLst>
          <pc:docMk/>
          <pc:sldMk cId="1342733217" sldId="265"/>
        </pc:sldMkLst>
        <pc:spChg chg="mod">
          <ac:chgData name="william wright1" userId="cfb31cde-929a-4b43-8928-0de7f539c0f5" providerId="ADAL" clId="{C71CFE66-186E-7C40-A199-78FAA75A9AFB}" dt="2024-10-05T20:38:01.122" v="318" actId="20577"/>
          <ac:spMkLst>
            <pc:docMk/>
            <pc:sldMk cId="1342733217" sldId="265"/>
            <ac:spMk id="2" creationId="{3E3A6615-A943-DA71-EC96-78836A66337E}"/>
          </ac:spMkLst>
        </pc:spChg>
        <pc:picChg chg="add mod">
          <ac:chgData name="william wright1" userId="cfb31cde-929a-4b43-8928-0de7f539c0f5" providerId="ADAL" clId="{C71CFE66-186E-7C40-A199-78FAA75A9AFB}" dt="2024-10-05T20:41:08.146" v="342" actId="1076"/>
          <ac:picMkLst>
            <pc:docMk/>
            <pc:sldMk cId="1342733217" sldId="265"/>
            <ac:picMk id="3" creationId="{AB891F43-2E32-ED09-5032-A985C012058C}"/>
          </ac:picMkLst>
        </pc:picChg>
        <pc:picChg chg="add mod">
          <ac:chgData name="william wright1" userId="cfb31cde-929a-4b43-8928-0de7f539c0f5" providerId="ADAL" clId="{C71CFE66-186E-7C40-A199-78FAA75A9AFB}" dt="2024-10-05T20:41:00.879" v="341" actId="1076"/>
          <ac:picMkLst>
            <pc:docMk/>
            <pc:sldMk cId="1342733217" sldId="265"/>
            <ac:picMk id="4" creationId="{3588DAA6-854F-6E77-A482-19D0E51383CB}"/>
          </ac:picMkLst>
        </pc:picChg>
        <pc:picChg chg="del">
          <ac:chgData name="william wright1" userId="cfb31cde-929a-4b43-8928-0de7f539c0f5" providerId="ADAL" clId="{C71CFE66-186E-7C40-A199-78FAA75A9AFB}" dt="2024-10-05T20:40:43.179" v="335" actId="478"/>
          <ac:picMkLst>
            <pc:docMk/>
            <pc:sldMk cId="1342733217" sldId="265"/>
            <ac:picMk id="5" creationId="{E3CCC9DE-125E-65DD-CF31-1E68A0172611}"/>
          </ac:picMkLst>
        </pc:picChg>
        <pc:picChg chg="add mod">
          <ac:chgData name="william wright1" userId="cfb31cde-929a-4b43-8928-0de7f539c0f5" providerId="ADAL" clId="{C71CFE66-186E-7C40-A199-78FAA75A9AFB}" dt="2024-10-05T20:41:22.329" v="346" actId="1076"/>
          <ac:picMkLst>
            <pc:docMk/>
            <pc:sldMk cId="1342733217" sldId="265"/>
            <ac:picMk id="1026" creationId="{31B8D510-5816-7967-3860-9E0DBA731397}"/>
          </ac:picMkLst>
        </pc:picChg>
      </pc:sldChg>
      <pc:sldChg chg="del">
        <pc:chgData name="william wright1" userId="cfb31cde-929a-4b43-8928-0de7f539c0f5" providerId="ADAL" clId="{C71CFE66-186E-7C40-A199-78FAA75A9AFB}" dt="2024-10-05T20:41:28.868" v="348" actId="2696"/>
        <pc:sldMkLst>
          <pc:docMk/>
          <pc:sldMk cId="1668063499" sldId="266"/>
        </pc:sldMkLst>
      </pc:sldChg>
      <pc:sldChg chg="addSp modSp del mod">
        <pc:chgData name="william wright1" userId="cfb31cde-929a-4b43-8928-0de7f539c0f5" providerId="ADAL" clId="{C71CFE66-186E-7C40-A199-78FAA75A9AFB}" dt="2024-10-05T20:42:35.171" v="377" actId="2696"/>
        <pc:sldMkLst>
          <pc:docMk/>
          <pc:sldMk cId="1276291793" sldId="267"/>
        </pc:sldMkLst>
        <pc:picChg chg="add mod">
          <ac:chgData name="william wright1" userId="cfb31cde-929a-4b43-8928-0de7f539c0f5" providerId="ADAL" clId="{C71CFE66-186E-7C40-A199-78FAA75A9AFB}" dt="2024-10-05T20:42:11.305" v="352" actId="962"/>
          <ac:picMkLst>
            <pc:docMk/>
            <pc:sldMk cId="1276291793" sldId="267"/>
            <ac:picMk id="8" creationId="{61B13729-882F-73A9-86C8-11A3C086B15F}"/>
          </ac:picMkLst>
        </pc:picChg>
      </pc:sldChg>
      <pc:sldChg chg="modNotesTx">
        <pc:chgData name="william wright1" userId="cfb31cde-929a-4b43-8928-0de7f539c0f5" providerId="ADAL" clId="{C71CFE66-186E-7C40-A199-78FAA75A9AFB}" dt="2024-11-12T21:05:19.239" v="2437" actId="20577"/>
        <pc:sldMkLst>
          <pc:docMk/>
          <pc:sldMk cId="424472845" sldId="268"/>
        </pc:sldMkLst>
      </pc:sldChg>
      <pc:sldChg chg="modSp mod modNotesTx">
        <pc:chgData name="william wright1" userId="cfb31cde-929a-4b43-8928-0de7f539c0f5" providerId="ADAL" clId="{C71CFE66-186E-7C40-A199-78FAA75A9AFB}" dt="2024-11-12T21:03:27.959" v="2012" actId="20577"/>
        <pc:sldMkLst>
          <pc:docMk/>
          <pc:sldMk cId="1853529910" sldId="269"/>
        </pc:sldMkLst>
        <pc:spChg chg="mod">
          <ac:chgData name="william wright1" userId="cfb31cde-929a-4b43-8928-0de7f539c0f5" providerId="ADAL" clId="{C71CFE66-186E-7C40-A199-78FAA75A9AFB}" dt="2024-10-18T20:48:41.156" v="773" actId="20577"/>
          <ac:spMkLst>
            <pc:docMk/>
            <pc:sldMk cId="1853529910" sldId="269"/>
            <ac:spMk id="3" creationId="{65056ED5-FA89-AB42-9C3B-17E370C7BF41}"/>
          </ac:spMkLst>
        </pc:spChg>
      </pc:sldChg>
      <pc:sldChg chg="modNotesTx">
        <pc:chgData name="william wright1" userId="cfb31cde-929a-4b43-8928-0de7f539c0f5" providerId="ADAL" clId="{C71CFE66-186E-7C40-A199-78FAA75A9AFB}" dt="2024-11-12T21:02:48.092" v="1864" actId="20577"/>
        <pc:sldMkLst>
          <pc:docMk/>
          <pc:sldMk cId="3065324248" sldId="270"/>
        </pc:sldMkLst>
      </pc:sldChg>
      <pc:sldChg chg="addSp modSp mod modAnim">
        <pc:chgData name="william wright1" userId="cfb31cde-929a-4b43-8928-0de7f539c0f5" providerId="ADAL" clId="{C71CFE66-186E-7C40-A199-78FAA75A9AFB}" dt="2024-10-05T20:51:01.809" v="582" actId="1076"/>
        <pc:sldMkLst>
          <pc:docMk/>
          <pc:sldMk cId="1818790518" sldId="272"/>
        </pc:sldMkLst>
        <pc:spChg chg="mod">
          <ac:chgData name="william wright1" userId="cfb31cde-929a-4b43-8928-0de7f539c0f5" providerId="ADAL" clId="{C71CFE66-186E-7C40-A199-78FAA75A9AFB}" dt="2024-10-05T20:50:50.982" v="579" actId="1076"/>
          <ac:spMkLst>
            <pc:docMk/>
            <pc:sldMk cId="1818790518" sldId="272"/>
            <ac:spMk id="2" creationId="{48B24B32-F3B0-CA7C-98AE-22B8CA285CCD}"/>
          </ac:spMkLst>
        </pc:spChg>
        <pc:spChg chg="add mod">
          <ac:chgData name="william wright1" userId="cfb31cde-929a-4b43-8928-0de7f539c0f5" providerId="ADAL" clId="{C71CFE66-186E-7C40-A199-78FAA75A9AFB}" dt="2024-10-05T20:50:54.646" v="580" actId="1076"/>
          <ac:spMkLst>
            <pc:docMk/>
            <pc:sldMk cId="1818790518" sldId="272"/>
            <ac:spMk id="4" creationId="{5C0696C5-2858-50A4-7C8B-5EA8B0CC4443}"/>
          </ac:spMkLst>
        </pc:spChg>
        <pc:picChg chg="add mod">
          <ac:chgData name="william wright1" userId="cfb31cde-929a-4b43-8928-0de7f539c0f5" providerId="ADAL" clId="{C71CFE66-186E-7C40-A199-78FAA75A9AFB}" dt="2024-10-05T20:51:01.809" v="582" actId="1076"/>
          <ac:picMkLst>
            <pc:docMk/>
            <pc:sldMk cId="1818790518" sldId="272"/>
            <ac:picMk id="3" creationId="{437814B7-3ECD-D4DF-F470-186DFE7188F8}"/>
          </ac:picMkLst>
        </pc:picChg>
      </pc:sldChg>
      <pc:sldChg chg="ord">
        <pc:chgData name="william wright1" userId="cfb31cde-929a-4b43-8928-0de7f539c0f5" providerId="ADAL" clId="{C71CFE66-186E-7C40-A199-78FAA75A9AFB}" dt="2024-11-12T20:29:29.803" v="1020" actId="20578"/>
        <pc:sldMkLst>
          <pc:docMk/>
          <pc:sldMk cId="1692155014" sldId="273"/>
        </pc:sldMkLst>
      </pc:sldChg>
      <pc:sldChg chg="addSp delSp modSp new mod setBg">
        <pc:chgData name="william wright1" userId="cfb31cde-929a-4b43-8928-0de7f539c0f5" providerId="ADAL" clId="{C71CFE66-186E-7C40-A199-78FAA75A9AFB}" dt="2024-10-05T20:43:54.113" v="506" actId="1076"/>
        <pc:sldMkLst>
          <pc:docMk/>
          <pc:sldMk cId="3565873678" sldId="275"/>
        </pc:sldMkLst>
        <pc:spChg chg="mod">
          <ac:chgData name="william wright1" userId="cfb31cde-929a-4b43-8928-0de7f539c0f5" providerId="ADAL" clId="{C71CFE66-186E-7C40-A199-78FAA75A9AFB}" dt="2024-10-05T20:43:54.113" v="506" actId="1076"/>
          <ac:spMkLst>
            <pc:docMk/>
            <pc:sldMk cId="3565873678" sldId="275"/>
            <ac:spMk id="2" creationId="{48D27A46-F397-F06A-A9D3-FFA6A06163A7}"/>
          </ac:spMkLst>
        </pc:spChg>
        <pc:spChg chg="del">
          <ac:chgData name="william wright1" userId="cfb31cde-929a-4b43-8928-0de7f539c0f5" providerId="ADAL" clId="{C71CFE66-186E-7C40-A199-78FAA75A9AFB}" dt="2024-10-05T20:42:36.863" v="378"/>
          <ac:spMkLst>
            <pc:docMk/>
            <pc:sldMk cId="3565873678" sldId="275"/>
            <ac:spMk id="3" creationId="{821076C8-FFD3-CD82-C8B0-C2DA13F02EE9}"/>
          </ac:spMkLst>
        </pc:spChg>
        <pc:spChg chg="add">
          <ac:chgData name="william wright1" userId="cfb31cde-929a-4b43-8928-0de7f539c0f5" providerId="ADAL" clId="{C71CFE66-186E-7C40-A199-78FAA75A9AFB}" dt="2024-10-05T20:42:43.516" v="379" actId="26606"/>
          <ac:spMkLst>
            <pc:docMk/>
            <pc:sldMk cId="3565873678" sldId="275"/>
            <ac:spMk id="9" creationId="{D4771268-CB57-404A-9271-370EB28F6090}"/>
          </ac:spMkLst>
        </pc:spChg>
        <pc:picChg chg="add mod">
          <ac:chgData name="william wright1" userId="cfb31cde-929a-4b43-8928-0de7f539c0f5" providerId="ADAL" clId="{C71CFE66-186E-7C40-A199-78FAA75A9AFB}" dt="2024-10-05T20:42:43.516" v="379" actId="26606"/>
          <ac:picMkLst>
            <pc:docMk/>
            <pc:sldMk cId="3565873678" sldId="275"/>
            <ac:picMk id="4" creationId="{24F47590-C182-6B0B-9CF3-139619901FD8}"/>
          </ac:picMkLst>
        </pc:picChg>
      </pc:sldChg>
      <pc:sldChg chg="modSp new del mod ord">
        <pc:chgData name="william wright1" userId="cfb31cde-929a-4b43-8928-0de7f539c0f5" providerId="ADAL" clId="{C71CFE66-186E-7C40-A199-78FAA75A9AFB}" dt="2024-10-18T20:47:13.875" v="757" actId="2696"/>
        <pc:sldMkLst>
          <pc:docMk/>
          <pc:sldMk cId="1924484063" sldId="276"/>
        </pc:sldMkLst>
        <pc:spChg chg="mod">
          <ac:chgData name="william wright1" userId="cfb31cde-929a-4b43-8928-0de7f539c0f5" providerId="ADAL" clId="{C71CFE66-186E-7C40-A199-78FAA75A9AFB}" dt="2024-10-06T21:06:31.854" v="610" actId="20577"/>
          <ac:spMkLst>
            <pc:docMk/>
            <pc:sldMk cId="1924484063" sldId="276"/>
            <ac:spMk id="2" creationId="{689CCACD-1163-D19E-0E33-CB06C705ED56}"/>
          </ac:spMkLst>
        </pc:spChg>
        <pc:spChg chg="mod">
          <ac:chgData name="william wright1" userId="cfb31cde-929a-4b43-8928-0de7f539c0f5" providerId="ADAL" clId="{C71CFE66-186E-7C40-A199-78FAA75A9AFB}" dt="2024-10-06T21:06:44.242" v="654" actId="20577"/>
          <ac:spMkLst>
            <pc:docMk/>
            <pc:sldMk cId="1924484063" sldId="276"/>
            <ac:spMk id="3" creationId="{B097E4CA-8A81-FB11-D992-8186D632131B}"/>
          </ac:spMkLst>
        </pc:spChg>
      </pc:sldChg>
      <pc:sldChg chg="addSp delSp modSp new mod setBg modNotesTx">
        <pc:chgData name="william wright1" userId="cfb31cde-929a-4b43-8928-0de7f539c0f5" providerId="ADAL" clId="{C71CFE66-186E-7C40-A199-78FAA75A9AFB}" dt="2024-11-12T21:04:18.574" v="2181" actId="20577"/>
        <pc:sldMkLst>
          <pc:docMk/>
          <pc:sldMk cId="4037101481" sldId="276"/>
        </pc:sldMkLst>
        <pc:spChg chg="add del mod">
          <ac:chgData name="william wright1" userId="cfb31cde-929a-4b43-8928-0de7f539c0f5" providerId="ADAL" clId="{C71CFE66-186E-7C40-A199-78FAA75A9AFB}" dt="2024-11-12T20:57:05.653" v="1774" actId="26606"/>
          <ac:spMkLst>
            <pc:docMk/>
            <pc:sldMk cId="4037101481" sldId="276"/>
            <ac:spMk id="2" creationId="{A276E3F1-0697-D00D-59D8-F54C84EDA28E}"/>
          </ac:spMkLst>
        </pc:spChg>
        <pc:spChg chg="del">
          <ac:chgData name="william wright1" userId="cfb31cde-929a-4b43-8928-0de7f539c0f5" providerId="ADAL" clId="{C71CFE66-186E-7C40-A199-78FAA75A9AFB}" dt="2024-11-12T20:56:38.080" v="1763"/>
          <ac:spMkLst>
            <pc:docMk/>
            <pc:sldMk cId="4037101481" sldId="276"/>
            <ac:spMk id="3" creationId="{8EE5E254-1DC0-FFAC-2A89-2905653FE503}"/>
          </ac:spMkLst>
        </pc:spChg>
        <pc:spChg chg="add del mod">
          <ac:chgData name="william wright1" userId="cfb31cde-929a-4b43-8928-0de7f539c0f5" providerId="ADAL" clId="{C71CFE66-186E-7C40-A199-78FAA75A9AFB}" dt="2024-11-12T20:56:48.076" v="1767"/>
          <ac:spMkLst>
            <pc:docMk/>
            <pc:sldMk cId="4037101481" sldId="276"/>
            <ac:spMk id="7" creationId="{09668580-6C64-1963-F443-E956021B5E8E}"/>
          </ac:spMkLst>
        </pc:spChg>
        <pc:spChg chg="add del mod">
          <ac:chgData name="william wright1" userId="cfb31cde-929a-4b43-8928-0de7f539c0f5" providerId="ADAL" clId="{C71CFE66-186E-7C40-A199-78FAA75A9AFB}" dt="2024-11-12T20:57:01.236" v="1769"/>
          <ac:spMkLst>
            <pc:docMk/>
            <pc:sldMk cId="4037101481" sldId="276"/>
            <ac:spMk id="11" creationId="{6FE355D6-8268-C044-98EB-49DF045668FA}"/>
          </ac:spMkLst>
        </pc:spChg>
        <pc:spChg chg="add mod">
          <ac:chgData name="william wright1" userId="cfb31cde-929a-4b43-8928-0de7f539c0f5" providerId="ADAL" clId="{C71CFE66-186E-7C40-A199-78FAA75A9AFB}" dt="2024-11-12T20:57:11.883" v="1796" actId="20577"/>
          <ac:spMkLst>
            <pc:docMk/>
            <pc:sldMk cId="4037101481" sldId="276"/>
            <ac:spMk id="15" creationId="{A276E3F1-0697-D00D-59D8-F54C84EDA28E}"/>
          </ac:spMkLst>
        </pc:spChg>
        <pc:spChg chg="add">
          <ac:chgData name="william wright1" userId="cfb31cde-929a-4b43-8928-0de7f539c0f5" providerId="ADAL" clId="{C71CFE66-186E-7C40-A199-78FAA75A9AFB}" dt="2024-11-12T20:57:05.653" v="1774" actId="26606"/>
          <ac:spMkLst>
            <pc:docMk/>
            <pc:sldMk cId="4037101481" sldId="276"/>
            <ac:spMk id="18" creationId="{D4771268-CB57-404A-9271-370EB28F6090}"/>
          </ac:spMkLst>
        </pc:spChg>
        <pc:picChg chg="add del mod">
          <ac:chgData name="william wright1" userId="cfb31cde-929a-4b43-8928-0de7f539c0f5" providerId="ADAL" clId="{C71CFE66-186E-7C40-A199-78FAA75A9AFB}" dt="2024-11-12T20:56:42.504" v="1766" actId="478"/>
          <ac:picMkLst>
            <pc:docMk/>
            <pc:sldMk cId="4037101481" sldId="276"/>
            <ac:picMk id="5" creationId="{DD4E0752-4267-8AD8-87E6-66A08B685AA5}"/>
          </ac:picMkLst>
        </pc:picChg>
        <pc:picChg chg="add del mod">
          <ac:chgData name="william wright1" userId="cfb31cde-929a-4b43-8928-0de7f539c0f5" providerId="ADAL" clId="{C71CFE66-186E-7C40-A199-78FAA75A9AFB}" dt="2024-11-12T20:56:51.142" v="1768" actId="478"/>
          <ac:picMkLst>
            <pc:docMk/>
            <pc:sldMk cId="4037101481" sldId="276"/>
            <ac:picMk id="9" creationId="{BC6CC2CC-6798-F201-F9E4-BDA5524FD269}"/>
          </ac:picMkLst>
        </pc:picChg>
        <pc:picChg chg="add mod">
          <ac:chgData name="william wright1" userId="cfb31cde-929a-4b43-8928-0de7f539c0f5" providerId="ADAL" clId="{C71CFE66-186E-7C40-A199-78FAA75A9AFB}" dt="2024-11-12T20:57:05.653" v="1774" actId="26606"/>
          <ac:picMkLst>
            <pc:docMk/>
            <pc:sldMk cId="4037101481" sldId="276"/>
            <ac:picMk id="13" creationId="{A5CA8B9D-903A-0B02-2A69-372590A83263}"/>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1"/>
            <a:ext cx="3962400" cy="344091"/>
          </a:xfrm>
          <a:prstGeom prst="rect">
            <a:avLst/>
          </a:prstGeom>
        </p:spPr>
        <p:txBody>
          <a:bodyPr vert="horz" lIns="91440" tIns="45720" rIns="91440" bIns="45720" rtlCol="0"/>
          <a:lstStyle>
            <a:lvl1pPr algn="r">
              <a:defRPr sz="1200"/>
            </a:lvl1pPr>
          </a:lstStyle>
          <a:p>
            <a:fld id="{8B5BAC4C-652B-0E4D-A510-7DDC5F794E18}" type="datetimeFigureOut">
              <a:rPr lang="en-US" smtClean="0"/>
              <a:t>11/11/24</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D011AE78-9FFF-8D4A-B8EC-E9CC3DAC863E}" type="slidenum">
              <a:rPr lang="en-US" smtClean="0"/>
              <a:t>‹#›</a:t>
            </a:fld>
            <a:endParaRPr lang="en-US"/>
          </a:p>
        </p:txBody>
      </p:sp>
    </p:spTree>
    <p:extLst>
      <p:ext uri="{BB962C8B-B14F-4D97-AF65-F5344CB8AC3E}">
        <p14:creationId xmlns:p14="http://schemas.microsoft.com/office/powerpoint/2010/main" val="7443508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thank you all for coming</a:t>
            </a:r>
          </a:p>
          <a:p>
            <a:r>
              <a:rPr lang="en-US" dirty="0"/>
              <a:t>, my name is…</a:t>
            </a:r>
          </a:p>
          <a:p>
            <a:r>
              <a:rPr lang="en-US" dirty="0"/>
              <a:t>One of the senators and also the PPT of the senate…</a:t>
            </a:r>
          </a:p>
          <a:p>
            <a:endParaRPr lang="en-US" dirty="0"/>
          </a:p>
        </p:txBody>
      </p:sp>
      <p:sp>
        <p:nvSpPr>
          <p:cNvPr id="4" name="Slide Number Placeholder 3"/>
          <p:cNvSpPr>
            <a:spLocks noGrp="1"/>
          </p:cNvSpPr>
          <p:nvPr>
            <p:ph type="sldNum" sz="quarter" idx="5"/>
          </p:nvPr>
        </p:nvSpPr>
        <p:spPr/>
        <p:txBody>
          <a:bodyPr/>
          <a:lstStyle/>
          <a:p>
            <a:fld id="{D011AE78-9FFF-8D4A-B8EC-E9CC3DAC863E}" type="slidenum">
              <a:rPr lang="en-US" smtClean="0"/>
              <a:t>1</a:t>
            </a:fld>
            <a:endParaRPr lang="en-US"/>
          </a:p>
        </p:txBody>
      </p:sp>
    </p:spTree>
    <p:extLst>
      <p:ext uri="{BB962C8B-B14F-4D97-AF65-F5344CB8AC3E}">
        <p14:creationId xmlns:p14="http://schemas.microsoft.com/office/powerpoint/2010/main" val="16742053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Serena- for education conferences, separate from MURACE, must receive full requirements for reimbursement. </a:t>
            </a:r>
          </a:p>
        </p:txBody>
      </p:sp>
      <p:sp>
        <p:nvSpPr>
          <p:cNvPr id="4" name="Slide Number Placeholder 3"/>
          <p:cNvSpPr>
            <a:spLocks noGrp="1"/>
          </p:cNvSpPr>
          <p:nvPr>
            <p:ph type="sldNum" sz="quarter" idx="5"/>
          </p:nvPr>
        </p:nvSpPr>
        <p:spPr/>
        <p:txBody>
          <a:bodyPr/>
          <a:lstStyle/>
          <a:p>
            <a:fld id="{D011AE78-9FFF-8D4A-B8EC-E9CC3DAC863E}" type="slidenum">
              <a:rPr lang="en-US" smtClean="0"/>
              <a:t>10</a:t>
            </a:fld>
            <a:endParaRPr lang="en-US"/>
          </a:p>
        </p:txBody>
      </p:sp>
    </p:spTree>
    <p:extLst>
      <p:ext uri="{BB962C8B-B14F-4D97-AF65-F5344CB8AC3E}">
        <p14:creationId xmlns:p14="http://schemas.microsoft.com/office/powerpoint/2010/main" val="42604521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President Hawkins and any other exec member</a:t>
            </a:r>
          </a:p>
        </p:txBody>
      </p:sp>
      <p:sp>
        <p:nvSpPr>
          <p:cNvPr id="4" name="Slide Number Placeholder 3"/>
          <p:cNvSpPr>
            <a:spLocks noGrp="1"/>
          </p:cNvSpPr>
          <p:nvPr>
            <p:ph type="sldNum" sz="quarter" idx="5"/>
          </p:nvPr>
        </p:nvSpPr>
        <p:spPr/>
        <p:txBody>
          <a:bodyPr/>
          <a:lstStyle/>
          <a:p>
            <a:fld id="{D011AE78-9FFF-8D4A-B8EC-E9CC3DAC863E}" type="slidenum">
              <a:rPr lang="en-US" smtClean="0"/>
              <a:t>11</a:t>
            </a:fld>
            <a:endParaRPr lang="en-US"/>
          </a:p>
        </p:txBody>
      </p:sp>
    </p:spTree>
    <p:extLst>
      <p:ext uri="{BB962C8B-B14F-4D97-AF65-F5344CB8AC3E}">
        <p14:creationId xmlns:p14="http://schemas.microsoft.com/office/powerpoint/2010/main" val="2343891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011AE78-9FFF-8D4A-B8EC-E9CC3DAC863E}" type="slidenum">
              <a:rPr lang="en-US" smtClean="0"/>
              <a:t>12</a:t>
            </a:fld>
            <a:endParaRPr lang="en-US"/>
          </a:p>
        </p:txBody>
      </p:sp>
    </p:spTree>
    <p:extLst>
      <p:ext uri="{BB962C8B-B14F-4D97-AF65-F5344CB8AC3E}">
        <p14:creationId xmlns:p14="http://schemas.microsoft.com/office/powerpoint/2010/main" val="1401705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011AE78-9FFF-8D4A-B8EC-E9CC3DAC863E}" type="slidenum">
              <a:rPr lang="en-US" smtClean="0"/>
              <a:t>13</a:t>
            </a:fld>
            <a:endParaRPr lang="en-US"/>
          </a:p>
        </p:txBody>
      </p:sp>
    </p:spTree>
    <p:extLst>
      <p:ext uri="{BB962C8B-B14F-4D97-AF65-F5344CB8AC3E}">
        <p14:creationId xmlns:p14="http://schemas.microsoft.com/office/powerpoint/2010/main" val="40998378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011AE78-9FFF-8D4A-B8EC-E9CC3DAC863E}" type="slidenum">
              <a:rPr lang="en-US" smtClean="0"/>
              <a:t>14</a:t>
            </a:fld>
            <a:endParaRPr lang="en-US"/>
          </a:p>
        </p:txBody>
      </p:sp>
    </p:spTree>
    <p:extLst>
      <p:ext uri="{BB962C8B-B14F-4D97-AF65-F5344CB8AC3E}">
        <p14:creationId xmlns:p14="http://schemas.microsoft.com/office/powerpoint/2010/main" val="36167968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011AE78-9FFF-8D4A-B8EC-E9CC3DAC863E}" type="slidenum">
              <a:rPr lang="en-US" smtClean="0"/>
              <a:t>15</a:t>
            </a:fld>
            <a:endParaRPr lang="en-US"/>
          </a:p>
        </p:txBody>
      </p:sp>
    </p:spTree>
    <p:extLst>
      <p:ext uri="{BB962C8B-B14F-4D97-AF65-F5344CB8AC3E}">
        <p14:creationId xmlns:p14="http://schemas.microsoft.com/office/powerpoint/2010/main" val="2702936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011AE78-9FFF-8D4A-B8EC-E9CC3DAC863E}" type="slidenum">
              <a:rPr lang="en-US" smtClean="0"/>
              <a:t>2</a:t>
            </a:fld>
            <a:endParaRPr lang="en-US"/>
          </a:p>
        </p:txBody>
      </p:sp>
    </p:spTree>
    <p:extLst>
      <p:ext uri="{BB962C8B-B14F-4D97-AF65-F5344CB8AC3E}">
        <p14:creationId xmlns:p14="http://schemas.microsoft.com/office/powerpoint/2010/main" val="15975578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11AE78-9FFF-8D4A-B8EC-E9CC3DAC863E}" type="slidenum">
              <a:rPr lang="en-US" smtClean="0"/>
              <a:t>3</a:t>
            </a:fld>
            <a:endParaRPr lang="en-US"/>
          </a:p>
        </p:txBody>
      </p:sp>
    </p:spTree>
    <p:extLst>
      <p:ext uri="{BB962C8B-B14F-4D97-AF65-F5344CB8AC3E}">
        <p14:creationId xmlns:p14="http://schemas.microsoft.com/office/powerpoint/2010/main" val="19968675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Include necessary Exec Reports here (Cabinet openings, along with Pr. Hawkins, VP Kelly, and PPT Wright)</a:t>
            </a:r>
          </a:p>
        </p:txBody>
      </p:sp>
      <p:sp>
        <p:nvSpPr>
          <p:cNvPr id="4" name="Slide Number Placeholder 3"/>
          <p:cNvSpPr>
            <a:spLocks noGrp="1"/>
          </p:cNvSpPr>
          <p:nvPr>
            <p:ph type="sldNum" sz="quarter" idx="5"/>
          </p:nvPr>
        </p:nvSpPr>
        <p:spPr/>
        <p:txBody>
          <a:bodyPr/>
          <a:lstStyle/>
          <a:p>
            <a:fld id="{D011AE78-9FFF-8D4A-B8EC-E9CC3DAC863E}" type="slidenum">
              <a:rPr lang="en-US" smtClean="0"/>
              <a:t>4</a:t>
            </a:fld>
            <a:endParaRPr lang="en-US"/>
          </a:p>
        </p:txBody>
      </p:sp>
    </p:spTree>
    <p:extLst>
      <p:ext uri="{BB962C8B-B14F-4D97-AF65-F5344CB8AC3E}">
        <p14:creationId xmlns:p14="http://schemas.microsoft.com/office/powerpoint/2010/main" val="3294803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011AE78-9FFF-8D4A-B8EC-E9CC3DAC863E}" type="slidenum">
              <a:rPr lang="en-US" smtClean="0"/>
              <a:t>5</a:t>
            </a:fld>
            <a:endParaRPr lang="en-US"/>
          </a:p>
        </p:txBody>
      </p:sp>
    </p:spTree>
    <p:extLst>
      <p:ext uri="{BB962C8B-B14F-4D97-AF65-F5344CB8AC3E}">
        <p14:creationId xmlns:p14="http://schemas.microsoft.com/office/powerpoint/2010/main" val="164327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Covered </a:t>
            </a:r>
            <a:r>
              <a:rPr lang="en-US" dirty="0" err="1"/>
              <a:t>tshirts</a:t>
            </a:r>
            <a:r>
              <a:rPr lang="en-US" dirty="0"/>
              <a:t> and meeting expenses. </a:t>
            </a:r>
          </a:p>
          <a:p>
            <a:r>
              <a:rPr lang="en-US" dirty="0"/>
              <a:t>For </a:t>
            </a:r>
            <a:r>
              <a:rPr lang="en-US" dirty="0" err="1"/>
              <a:t>tshirts</a:t>
            </a:r>
            <a:r>
              <a:rPr lang="en-US" dirty="0"/>
              <a:t>, we do require you to table with the </a:t>
            </a:r>
            <a:r>
              <a:rPr lang="en-US" dirty="0" err="1"/>
              <a:t>tshirts</a:t>
            </a:r>
            <a:r>
              <a:rPr lang="en-US" dirty="0"/>
              <a:t> purchased with SGA funds, because funds are mostly used to benefit the student body as a whole, so </a:t>
            </a:r>
          </a:p>
          <a:p>
            <a:r>
              <a:rPr lang="en-US" dirty="0"/>
              <a:t>Examples like international fest; but we encourage you to still reach out </a:t>
            </a:r>
            <a:r>
              <a:rPr lang="en-US" dirty="0" err="1"/>
              <a:t>bc</a:t>
            </a:r>
            <a:r>
              <a:rPr lang="en-US" dirty="0"/>
              <a:t> we do still do funding outside of this. </a:t>
            </a:r>
          </a:p>
          <a:p>
            <a:r>
              <a:rPr lang="en-US" dirty="0"/>
              <a:t>Again bills are given preference and are favorable when they benefit the student body as a whole</a:t>
            </a:r>
          </a:p>
        </p:txBody>
      </p:sp>
      <p:sp>
        <p:nvSpPr>
          <p:cNvPr id="4" name="Slide Number Placeholder 3"/>
          <p:cNvSpPr>
            <a:spLocks noGrp="1"/>
          </p:cNvSpPr>
          <p:nvPr>
            <p:ph type="sldNum" sz="quarter" idx="5"/>
          </p:nvPr>
        </p:nvSpPr>
        <p:spPr/>
        <p:txBody>
          <a:bodyPr/>
          <a:lstStyle/>
          <a:p>
            <a:fld id="{D011AE78-9FFF-8D4A-B8EC-E9CC3DAC863E}" type="slidenum">
              <a:rPr lang="en-US" smtClean="0"/>
              <a:t>6</a:t>
            </a:fld>
            <a:endParaRPr lang="en-US"/>
          </a:p>
        </p:txBody>
      </p:sp>
    </p:spTree>
    <p:extLst>
      <p:ext uri="{BB962C8B-B14F-4D97-AF65-F5344CB8AC3E}">
        <p14:creationId xmlns:p14="http://schemas.microsoft.com/office/powerpoint/2010/main" val="1326888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011AE78-9FFF-8D4A-B8EC-E9CC3DAC863E}" type="slidenum">
              <a:rPr lang="en-US" smtClean="0"/>
              <a:t>7</a:t>
            </a:fld>
            <a:endParaRPr lang="en-US"/>
          </a:p>
        </p:txBody>
      </p:sp>
    </p:spTree>
    <p:extLst>
      <p:ext uri="{BB962C8B-B14F-4D97-AF65-F5344CB8AC3E}">
        <p14:creationId xmlns:p14="http://schemas.microsoft.com/office/powerpoint/2010/main" val="23553608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 way to make any change, big or small on campus, Senators are assigned committees that write and work with administrations on any issues that effect the student body. President Hawkins also meets with President Cox during the semester and discusses these issues. </a:t>
            </a:r>
          </a:p>
        </p:txBody>
      </p:sp>
      <p:sp>
        <p:nvSpPr>
          <p:cNvPr id="4" name="Slide Number Placeholder 3"/>
          <p:cNvSpPr>
            <a:spLocks noGrp="1"/>
          </p:cNvSpPr>
          <p:nvPr>
            <p:ph type="sldNum" sz="quarter" idx="5"/>
          </p:nvPr>
        </p:nvSpPr>
        <p:spPr/>
        <p:txBody>
          <a:bodyPr/>
          <a:lstStyle/>
          <a:p>
            <a:fld id="{D011AE78-9FFF-8D4A-B8EC-E9CC3DAC863E}" type="slidenum">
              <a:rPr lang="en-US" smtClean="0"/>
              <a:t>8</a:t>
            </a:fld>
            <a:endParaRPr lang="en-US"/>
          </a:p>
        </p:txBody>
      </p:sp>
    </p:spTree>
    <p:extLst>
      <p:ext uri="{BB962C8B-B14F-4D97-AF65-F5344CB8AC3E}">
        <p14:creationId xmlns:p14="http://schemas.microsoft.com/office/powerpoint/2010/main" val="250257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Contact info for the Committees that deal with a wide variety of issues, also included in check in form (the check in form will also be on the last slide)</a:t>
            </a:r>
          </a:p>
        </p:txBody>
      </p:sp>
      <p:sp>
        <p:nvSpPr>
          <p:cNvPr id="4" name="Slide Number Placeholder 3"/>
          <p:cNvSpPr>
            <a:spLocks noGrp="1"/>
          </p:cNvSpPr>
          <p:nvPr>
            <p:ph type="sldNum" sz="quarter" idx="5"/>
          </p:nvPr>
        </p:nvSpPr>
        <p:spPr/>
        <p:txBody>
          <a:bodyPr/>
          <a:lstStyle/>
          <a:p>
            <a:fld id="{D011AE78-9FFF-8D4A-B8EC-E9CC3DAC863E}" type="slidenum">
              <a:rPr lang="en-US" smtClean="0"/>
              <a:t>9</a:t>
            </a:fld>
            <a:endParaRPr lang="en-US"/>
          </a:p>
        </p:txBody>
      </p:sp>
    </p:spTree>
    <p:extLst>
      <p:ext uri="{BB962C8B-B14F-4D97-AF65-F5344CB8AC3E}">
        <p14:creationId xmlns:p14="http://schemas.microsoft.com/office/powerpoint/2010/main" val="4125133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7476217-F67C-1F4A-AB92-59367AF3D2E7}" type="datetimeFigureOut">
              <a:rPr lang="en-US" smtClean="0"/>
              <a:t>11/11/24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28526564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476217-F67C-1F4A-AB92-59367AF3D2E7}" type="datetimeFigureOut">
              <a:rPr lang="en-US" smtClean="0"/>
              <a:t>11/11/24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2352748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476217-F67C-1F4A-AB92-59367AF3D2E7}" type="datetimeFigureOut">
              <a:rPr lang="en-US" smtClean="0"/>
              <a:t>11/11/24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1044569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476217-F67C-1F4A-AB92-59367AF3D2E7}" type="datetimeFigureOut">
              <a:rPr lang="en-US" smtClean="0"/>
              <a:t>11/11/24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3629960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476217-F67C-1F4A-AB92-59367AF3D2E7}" type="datetimeFigureOut">
              <a:rPr lang="en-US" smtClean="0"/>
              <a:t>11/11/24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3082295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476217-F67C-1F4A-AB92-59367AF3D2E7}" type="datetimeFigureOut">
              <a:rPr lang="en-US" smtClean="0"/>
              <a:t>11/11/24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3151195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476217-F67C-1F4A-AB92-59367AF3D2E7}" type="datetimeFigureOut">
              <a:rPr lang="en-US" smtClean="0"/>
              <a:t>11/11/24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1075797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7476217-F67C-1F4A-AB92-59367AF3D2E7}" type="datetimeFigureOut">
              <a:rPr lang="en-US" smtClean="0"/>
              <a:t>11/11/24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2336234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476217-F67C-1F4A-AB92-59367AF3D2E7}" type="datetimeFigureOut">
              <a:rPr lang="en-US" smtClean="0"/>
              <a:t>11/11/24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3862432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7476217-F67C-1F4A-AB92-59367AF3D2E7}" type="datetimeFigureOut">
              <a:rPr lang="en-US" smtClean="0"/>
              <a:t>11/11/24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12603821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7476217-F67C-1F4A-AB92-59367AF3D2E7}" type="datetimeFigureOut">
              <a:rPr lang="en-US" smtClean="0"/>
              <a:t>11/11/24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C35737-35F8-C24F-AE25-7E3FAB28C34E}" type="slidenum">
              <a:rPr lang="en-US" smtClean="0"/>
              <a:t>‹#›</a:t>
            </a:fld>
            <a:endParaRPr lang="en-US"/>
          </a:p>
        </p:txBody>
      </p:sp>
    </p:spTree>
    <p:extLst>
      <p:ext uri="{BB962C8B-B14F-4D97-AF65-F5344CB8AC3E}">
        <p14:creationId xmlns:p14="http://schemas.microsoft.com/office/powerpoint/2010/main" val="3288655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476217-F67C-1F4A-AB92-59367AF3D2E7}" type="datetimeFigureOut">
              <a:rPr lang="en-US" smtClean="0"/>
              <a:t>11/11/24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C35737-35F8-C24F-AE25-7E3FAB28C34E}" type="slidenum">
              <a:rPr lang="en-US" smtClean="0"/>
              <a:t>‹#›</a:t>
            </a:fld>
            <a:endParaRPr lang="en-US"/>
          </a:p>
        </p:txBody>
      </p:sp>
    </p:spTree>
    <p:extLst>
      <p:ext uri="{BB962C8B-B14F-4D97-AF65-F5344CB8AC3E}">
        <p14:creationId xmlns:p14="http://schemas.microsoft.com/office/powerpoint/2010/main" val="544056955"/>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sv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Stone pillars">
            <a:extLst>
              <a:ext uri="{FF2B5EF4-FFF2-40B4-BE49-F238E27FC236}">
                <a16:creationId xmlns:a16="http://schemas.microsoft.com/office/drawing/2014/main" id="{F3BAB473-8108-5979-72C1-8665B597D2B7}"/>
              </a:ext>
            </a:extLst>
          </p:cNvPr>
          <p:cNvPicPr>
            <a:picLocks noChangeAspect="1"/>
          </p:cNvPicPr>
          <p:nvPr/>
        </p:nvPicPr>
        <p:blipFill rotWithShape="1">
          <a:blip r:embed="rId3">
            <a:alphaModFix amt="50000"/>
          </a:blip>
          <a:srcRect t="1753" r="-1" b="12017"/>
          <a:stretch/>
        </p:blipFill>
        <p:spPr>
          <a:xfrm>
            <a:off x="20" y="10"/>
            <a:ext cx="12188931" cy="6857990"/>
          </a:xfrm>
          <a:prstGeom prst="rect">
            <a:avLst/>
          </a:prstGeom>
        </p:spPr>
      </p:pic>
      <p:sp>
        <p:nvSpPr>
          <p:cNvPr id="2" name="Title 1">
            <a:extLst>
              <a:ext uri="{FF2B5EF4-FFF2-40B4-BE49-F238E27FC236}">
                <a16:creationId xmlns:a16="http://schemas.microsoft.com/office/drawing/2014/main" id="{76712621-79CA-B19A-5249-AA4E61D07410}"/>
              </a:ext>
            </a:extLst>
          </p:cNvPr>
          <p:cNvSpPr>
            <a:spLocks noGrp="1"/>
          </p:cNvSpPr>
          <p:nvPr>
            <p:ph type="ctrTitle"/>
          </p:nvPr>
        </p:nvSpPr>
        <p:spPr>
          <a:xfrm>
            <a:off x="1524000" y="1122363"/>
            <a:ext cx="9144000" cy="3063240"/>
          </a:xfrm>
        </p:spPr>
        <p:txBody>
          <a:bodyPr>
            <a:normAutofit/>
          </a:bodyPr>
          <a:lstStyle/>
          <a:p>
            <a:r>
              <a:rPr lang="en-US" sz="6600" dirty="0">
                <a:solidFill>
                  <a:schemeClr val="bg1"/>
                </a:solidFill>
                <a:latin typeface="Times New Roman" panose="02020603050405020304" pitchFamily="18" charset="0"/>
                <a:cs typeface="Times New Roman" panose="02020603050405020304" pitchFamily="18" charset="0"/>
              </a:rPr>
              <a:t>University Student Council</a:t>
            </a:r>
          </a:p>
        </p:txBody>
      </p:sp>
      <p:sp>
        <p:nvSpPr>
          <p:cNvPr id="3" name="Subtitle 2">
            <a:extLst>
              <a:ext uri="{FF2B5EF4-FFF2-40B4-BE49-F238E27FC236}">
                <a16:creationId xmlns:a16="http://schemas.microsoft.com/office/drawing/2014/main" id="{D420CD75-D155-82C0-BC38-13E11BAB93B7}"/>
              </a:ext>
            </a:extLst>
          </p:cNvPr>
          <p:cNvSpPr>
            <a:spLocks noGrp="1"/>
          </p:cNvSpPr>
          <p:nvPr>
            <p:ph type="subTitle" idx="1"/>
          </p:nvPr>
        </p:nvSpPr>
        <p:spPr>
          <a:xfrm>
            <a:off x="1527048" y="4599432"/>
            <a:ext cx="9144000" cy="1536192"/>
          </a:xfrm>
        </p:spPr>
        <p:txBody>
          <a:bodyPr>
            <a:normAutofit/>
          </a:bodyPr>
          <a:lstStyle/>
          <a:p>
            <a:r>
              <a:rPr lang="en-US" dirty="0">
                <a:solidFill>
                  <a:schemeClr val="bg1"/>
                </a:solidFill>
                <a:latin typeface="Times New Roman" panose="02020603050405020304" pitchFamily="18" charset="0"/>
                <a:cs typeface="Times New Roman" panose="02020603050405020304" pitchFamily="18" charset="0"/>
              </a:rPr>
              <a:t>Georgia College &amp; State University’s</a:t>
            </a:r>
          </a:p>
          <a:p>
            <a:r>
              <a:rPr lang="en-US" dirty="0">
                <a:solidFill>
                  <a:schemeClr val="bg1"/>
                </a:solidFill>
                <a:latin typeface="Times New Roman" panose="02020603050405020304" pitchFamily="18" charset="0"/>
                <a:cs typeface="Times New Roman" panose="02020603050405020304" pitchFamily="18" charset="0"/>
              </a:rPr>
              <a:t> Student Government Association </a:t>
            </a:r>
          </a:p>
        </p:txBody>
      </p:sp>
      <p:sp>
        <p:nvSpPr>
          <p:cNvPr id="2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4026B1F2-118D-B2FC-3FDF-651209D65C14}"/>
              </a:ext>
            </a:extLst>
          </p:cNvPr>
          <p:cNvSpPr txBox="1"/>
          <p:nvPr/>
        </p:nvSpPr>
        <p:spPr>
          <a:xfrm>
            <a:off x="10482139" y="6312146"/>
            <a:ext cx="947375" cy="369332"/>
          </a:xfrm>
          <a:prstGeom prst="rect">
            <a:avLst/>
          </a:prstGeom>
          <a:noFill/>
        </p:spPr>
        <p:txBody>
          <a:bodyPr wrap="none" rtlCol="0">
            <a:spAutoFit/>
          </a:bodyPr>
          <a:lstStyle/>
          <a:p>
            <a:r>
              <a:rPr lang="en-US">
                <a:solidFill>
                  <a:schemeClr val="bg1"/>
                </a:solidFill>
              </a:rPr>
              <a:t>Agenda </a:t>
            </a:r>
          </a:p>
        </p:txBody>
      </p:sp>
      <p:cxnSp>
        <p:nvCxnSpPr>
          <p:cNvPr id="14" name="Straight Arrow Connector 13">
            <a:extLst>
              <a:ext uri="{FF2B5EF4-FFF2-40B4-BE49-F238E27FC236}">
                <a16:creationId xmlns:a16="http://schemas.microsoft.com/office/drawing/2014/main" id="{5309EF33-C9FE-E047-E783-CE1A24185D6A}"/>
              </a:ext>
            </a:extLst>
          </p:cNvPr>
          <p:cNvCxnSpPr>
            <a:cxnSpLocks/>
          </p:cNvCxnSpPr>
          <p:nvPr/>
        </p:nvCxnSpPr>
        <p:spPr>
          <a:xfrm>
            <a:off x="11429514" y="6510908"/>
            <a:ext cx="704850"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5" name="Picture 4" descr="A qr code with blue squares&#10;&#10;Description automatically generated">
            <a:extLst>
              <a:ext uri="{FF2B5EF4-FFF2-40B4-BE49-F238E27FC236}">
                <a16:creationId xmlns:a16="http://schemas.microsoft.com/office/drawing/2014/main" id="{210CC75F-49CE-9016-5D56-A022264EDB49}"/>
              </a:ext>
            </a:extLst>
          </p:cNvPr>
          <p:cNvPicPr>
            <a:picLocks noChangeAspect="1"/>
          </p:cNvPicPr>
          <p:nvPr/>
        </p:nvPicPr>
        <p:blipFill>
          <a:blip r:embed="rId4"/>
          <a:stretch>
            <a:fillRect/>
          </a:stretch>
        </p:blipFill>
        <p:spPr>
          <a:xfrm>
            <a:off x="67629" y="4410956"/>
            <a:ext cx="2359852" cy="2359852"/>
          </a:xfrm>
          <a:prstGeom prst="rect">
            <a:avLst/>
          </a:prstGeom>
        </p:spPr>
      </p:pic>
      <p:sp>
        <p:nvSpPr>
          <p:cNvPr id="6" name="Subtitle 2">
            <a:extLst>
              <a:ext uri="{FF2B5EF4-FFF2-40B4-BE49-F238E27FC236}">
                <a16:creationId xmlns:a16="http://schemas.microsoft.com/office/drawing/2014/main" id="{122B7050-F698-1A0D-AD65-B14BD899AD8D}"/>
              </a:ext>
            </a:extLst>
          </p:cNvPr>
          <p:cNvSpPr txBox="1">
            <a:spLocks/>
          </p:cNvSpPr>
          <p:nvPr/>
        </p:nvSpPr>
        <p:spPr>
          <a:xfrm>
            <a:off x="-588188" y="3951407"/>
            <a:ext cx="3671485" cy="45954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chemeClr val="bg1"/>
                </a:solidFill>
                <a:latin typeface="Times New Roman" panose="02020603050405020304" pitchFamily="18" charset="0"/>
                <a:cs typeface="Times New Roman" panose="02020603050405020304" pitchFamily="18" charset="0"/>
              </a:rPr>
              <a:t>Please Check in:</a:t>
            </a:r>
          </a:p>
        </p:txBody>
      </p:sp>
    </p:spTree>
    <p:extLst>
      <p:ext uri="{BB962C8B-B14F-4D97-AF65-F5344CB8AC3E}">
        <p14:creationId xmlns:p14="http://schemas.microsoft.com/office/powerpoint/2010/main" val="17883818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0" nodeType="withEffect">
                                  <p:stCondLst>
                                    <p:cond delay="1500"/>
                                  </p:stCondLst>
                                  <p:iterate>
                                    <p:tmPct val="10000"/>
                                  </p:iterate>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700"/>
                                        <p:tgtEl>
                                          <p:spTgt spid="3">
                                            <p:txEl>
                                              <p:pRg st="1" end="1"/>
                                            </p:txEl>
                                          </p:spTgt>
                                        </p:tgtEl>
                                      </p:cBhvr>
                                    </p:animEffect>
                                  </p:childTnLst>
                                </p:cTn>
                              </p:par>
                              <p:par>
                                <p:cTn id="14" presetID="42" presetClass="entr" presetSubtype="0" fill="hold" grpId="0" nodeType="withEffect">
                                  <p:stCondLst>
                                    <p:cond delay="150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1000"/>
                                        <p:tgtEl>
                                          <p:spTgt spid="12"/>
                                        </p:tgtEl>
                                      </p:cBhvr>
                                    </p:animEffect>
                                    <p:anim calcmode="lin" valueType="num">
                                      <p:cBhvr>
                                        <p:cTn id="17" dur="1000" fill="hold"/>
                                        <p:tgtEl>
                                          <p:spTgt spid="12"/>
                                        </p:tgtEl>
                                        <p:attrNameLst>
                                          <p:attrName>ppt_x</p:attrName>
                                        </p:attrNameLst>
                                      </p:cBhvr>
                                      <p:tavLst>
                                        <p:tav tm="0">
                                          <p:val>
                                            <p:strVal val="#ppt_x"/>
                                          </p:val>
                                        </p:tav>
                                        <p:tav tm="100000">
                                          <p:val>
                                            <p:strVal val="#ppt_x"/>
                                          </p:val>
                                        </p:tav>
                                      </p:tavLst>
                                    </p:anim>
                                    <p:anim calcmode="lin" valueType="num">
                                      <p:cBhvr>
                                        <p:cTn id="18" dur="1000" fill="hold"/>
                                        <p:tgtEl>
                                          <p:spTgt spid="12"/>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150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par>
                                <p:cTn id="24" presetID="10" presetClass="entr" presetSubtype="0" fill="hold" grpId="0" nodeType="withEffect">
                                  <p:stCondLst>
                                    <p:cond delay="1500"/>
                                  </p:stCondLst>
                                  <p:iterate>
                                    <p:tmPct val="10000"/>
                                  </p:iterate>
                                  <p:childTnLst>
                                    <p:set>
                                      <p:cBhvr>
                                        <p:cTn id="25" dur="1" fill="hold">
                                          <p:stCondLst>
                                            <p:cond delay="0"/>
                                          </p:stCondLst>
                                        </p:cTn>
                                        <p:tgtEl>
                                          <p:spTgt spid="6">
                                            <p:txEl>
                                              <p:pRg st="0" end="0"/>
                                            </p:txEl>
                                          </p:spTgt>
                                        </p:tgtEl>
                                        <p:attrNameLst>
                                          <p:attrName>style.visibility</p:attrName>
                                        </p:attrNameLst>
                                      </p:cBhvr>
                                      <p:to>
                                        <p:strVal val="visible"/>
                                      </p:to>
                                    </p:set>
                                    <p:animEffect transition="in" filter="fade">
                                      <p:cBhvr>
                                        <p:cTn id="26" dur="7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12" grpId="0"/>
      <p:bldP spid="6"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7" name="Rectangle 2066">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9" name="Rectangle 2068">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A40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973577-0807-9816-5BB3-2389803F7167}"/>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Student Travel Fund</a:t>
            </a:r>
          </a:p>
        </p:txBody>
      </p:sp>
      <p:pic>
        <p:nvPicPr>
          <p:cNvPr id="2052" name="Picture 4" descr="Study Abroad Programs for College Students | Arcadia University">
            <a:extLst>
              <a:ext uri="{FF2B5EF4-FFF2-40B4-BE49-F238E27FC236}">
                <a16:creationId xmlns:a16="http://schemas.microsoft.com/office/drawing/2014/main" id="{C9336873-E629-EED6-B539-4DD9E4FFA4A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038600" y="1405625"/>
            <a:ext cx="7188199" cy="404336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5056ED5-FA89-AB42-9C3B-17E370C7BF41}"/>
              </a:ext>
            </a:extLst>
          </p:cNvPr>
          <p:cNvSpPr txBox="1"/>
          <p:nvPr/>
        </p:nvSpPr>
        <p:spPr>
          <a:xfrm>
            <a:off x="8304756" y="6105899"/>
            <a:ext cx="3716055" cy="646331"/>
          </a:xfrm>
          <a:prstGeom prst="rect">
            <a:avLst/>
          </a:prstGeom>
          <a:noFill/>
        </p:spPr>
        <p:txBody>
          <a:bodyPr wrap="square" rtlCol="0">
            <a:spAutoFit/>
          </a:bodyPr>
          <a:lstStyle/>
          <a:p>
            <a:r>
              <a:rPr lang="en-US" dirty="0">
                <a:solidFill>
                  <a:schemeClr val="bg1"/>
                </a:solidFill>
              </a:rPr>
              <a:t>Questions:</a:t>
            </a:r>
          </a:p>
          <a:p>
            <a:r>
              <a:rPr lang="en-US" dirty="0" err="1">
                <a:solidFill>
                  <a:schemeClr val="bg1"/>
                </a:solidFill>
              </a:rPr>
              <a:t>serena.semere@bobcats.gcsu.edu</a:t>
            </a:r>
            <a:endParaRPr lang="en-US" dirty="0">
              <a:solidFill>
                <a:schemeClr val="bg1"/>
              </a:solidFill>
            </a:endParaRPr>
          </a:p>
        </p:txBody>
      </p:sp>
    </p:spTree>
    <p:extLst>
      <p:ext uri="{BB962C8B-B14F-4D97-AF65-F5344CB8AC3E}">
        <p14:creationId xmlns:p14="http://schemas.microsoft.com/office/powerpoint/2010/main" val="18535299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fade">
                                      <p:cBhvr>
                                        <p:cTn id="7" dur="1000"/>
                                        <p:tgtEl>
                                          <p:spTgt spid="2052"/>
                                        </p:tgtEl>
                                      </p:cBhvr>
                                    </p:animEffect>
                                    <p:anim calcmode="lin" valueType="num">
                                      <p:cBhvr>
                                        <p:cTn id="8" dur="1000" fill="hold"/>
                                        <p:tgtEl>
                                          <p:spTgt spid="2052"/>
                                        </p:tgtEl>
                                        <p:attrNameLst>
                                          <p:attrName>ppt_x</p:attrName>
                                        </p:attrNameLst>
                                      </p:cBhvr>
                                      <p:tavLst>
                                        <p:tav tm="0">
                                          <p:val>
                                            <p:strVal val="#ppt_x"/>
                                          </p:val>
                                        </p:tav>
                                        <p:tav tm="100000">
                                          <p:val>
                                            <p:strVal val="#ppt_x"/>
                                          </p:val>
                                        </p:tav>
                                      </p:tavLst>
                                    </p:anim>
                                    <p:anim calcmode="lin" valueType="num">
                                      <p:cBhvr>
                                        <p:cTn id="9" dur="1000" fill="hold"/>
                                        <p:tgtEl>
                                          <p:spTgt spid="20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36" name="Freeform: Shape 35">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7">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93F6A88-BF59-F9D6-33E1-451FD77D965A}"/>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a:solidFill>
                  <a:schemeClr val="bg1">
                    <a:lumMod val="95000"/>
                    <a:lumOff val="5000"/>
                  </a:schemeClr>
                </a:solidFill>
              </a:rPr>
              <a:t>Advice </a:t>
            </a:r>
          </a:p>
        </p:txBody>
      </p:sp>
    </p:spTree>
    <p:extLst>
      <p:ext uri="{BB962C8B-B14F-4D97-AF65-F5344CB8AC3E}">
        <p14:creationId xmlns:p14="http://schemas.microsoft.com/office/powerpoint/2010/main" val="3065324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D27A46-F397-F06A-A9D3-FFA6A06163A7}"/>
              </a:ext>
            </a:extLst>
          </p:cNvPr>
          <p:cNvSpPr>
            <a:spLocks noGrp="1"/>
          </p:cNvSpPr>
          <p:nvPr>
            <p:ph type="title"/>
          </p:nvPr>
        </p:nvSpPr>
        <p:spPr>
          <a:xfrm>
            <a:off x="898044" y="1967265"/>
            <a:ext cx="2843389"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SGA Archive</a:t>
            </a:r>
            <a:br>
              <a:rPr lang="en-US" sz="3600" kern="1200" dirty="0">
                <a:solidFill>
                  <a:srgbClr val="FFFFFF"/>
                </a:solidFill>
                <a:latin typeface="+mj-lt"/>
                <a:ea typeface="+mj-ea"/>
                <a:cs typeface="+mj-cs"/>
              </a:rPr>
            </a:br>
            <a:br>
              <a:rPr lang="en-US" sz="3600" kern="1200" dirty="0">
                <a:solidFill>
                  <a:srgbClr val="FFFFFF"/>
                </a:solidFill>
                <a:latin typeface="+mj-lt"/>
                <a:ea typeface="+mj-ea"/>
                <a:cs typeface="+mj-cs"/>
              </a:rPr>
            </a:br>
            <a:r>
              <a:rPr lang="en-US" sz="1400" kern="1200" dirty="0">
                <a:solidFill>
                  <a:srgbClr val="FFFFFF"/>
                </a:solidFill>
                <a:latin typeface="+mj-lt"/>
                <a:ea typeface="+mj-ea"/>
                <a:cs typeface="+mj-cs"/>
              </a:rPr>
              <a:t>see guidelines, past bills, resolutions and more</a:t>
            </a:r>
            <a:br>
              <a:rPr lang="en-US" sz="1400" kern="1200" dirty="0">
                <a:solidFill>
                  <a:srgbClr val="FFFFFF"/>
                </a:solidFill>
                <a:latin typeface="+mj-lt"/>
                <a:ea typeface="+mj-ea"/>
                <a:cs typeface="+mj-cs"/>
              </a:rPr>
            </a:br>
            <a:r>
              <a:rPr lang="en-US" sz="1400" kern="1200" dirty="0">
                <a:solidFill>
                  <a:srgbClr val="FFFFFF"/>
                </a:solidFill>
                <a:latin typeface="+mj-lt"/>
                <a:ea typeface="+mj-ea"/>
                <a:cs typeface="+mj-cs"/>
              </a:rPr>
              <a:t>(also available on our website)</a:t>
            </a:r>
            <a:br>
              <a:rPr lang="en-US" sz="1400" kern="1200" dirty="0">
                <a:solidFill>
                  <a:srgbClr val="FFFFFF"/>
                </a:solidFill>
                <a:latin typeface="+mj-lt"/>
                <a:ea typeface="+mj-ea"/>
                <a:cs typeface="+mj-cs"/>
              </a:rPr>
            </a:br>
            <a:br>
              <a:rPr lang="en-US" sz="1400" kern="1200" dirty="0">
                <a:solidFill>
                  <a:srgbClr val="FFFFFF"/>
                </a:solidFill>
                <a:latin typeface="+mj-lt"/>
                <a:ea typeface="+mj-ea"/>
                <a:cs typeface="+mj-cs"/>
              </a:rPr>
            </a:br>
            <a:r>
              <a:rPr lang="en-US" sz="1400" kern="1200" dirty="0" err="1">
                <a:solidFill>
                  <a:srgbClr val="FFFFFF"/>
                </a:solidFill>
                <a:latin typeface="+mj-lt"/>
                <a:ea typeface="+mj-ea"/>
                <a:cs typeface="+mj-cs"/>
              </a:rPr>
              <a:t>gcsu.edu</a:t>
            </a:r>
            <a:r>
              <a:rPr lang="en-US" sz="1400" kern="1200" dirty="0">
                <a:solidFill>
                  <a:srgbClr val="FFFFFF"/>
                </a:solidFill>
                <a:latin typeface="+mj-lt"/>
                <a:ea typeface="+mj-ea"/>
                <a:cs typeface="+mj-cs"/>
              </a:rPr>
              <a:t>/</a:t>
            </a:r>
            <a:r>
              <a:rPr lang="en-US" sz="1400" kern="1200" dirty="0" err="1">
                <a:solidFill>
                  <a:srgbClr val="FFFFFF"/>
                </a:solidFill>
                <a:latin typeface="+mj-lt"/>
                <a:ea typeface="+mj-ea"/>
                <a:cs typeface="+mj-cs"/>
              </a:rPr>
              <a:t>sga</a:t>
            </a:r>
            <a:endParaRPr lang="en-US" sz="3600" kern="1200" dirty="0">
              <a:solidFill>
                <a:srgbClr val="FFFFFF"/>
              </a:solidFill>
              <a:latin typeface="+mj-lt"/>
              <a:ea typeface="+mj-ea"/>
              <a:cs typeface="+mj-cs"/>
            </a:endParaRPr>
          </a:p>
        </p:txBody>
      </p:sp>
      <p:pic>
        <p:nvPicPr>
          <p:cNvPr id="4" name="Content Placeholder 3" descr="A qr code with a dinosaur&#10;&#10;Description automatically generated">
            <a:extLst>
              <a:ext uri="{FF2B5EF4-FFF2-40B4-BE49-F238E27FC236}">
                <a16:creationId xmlns:a16="http://schemas.microsoft.com/office/drawing/2014/main" id="{24F47590-C182-6B0B-9CF3-139619901FD8}"/>
              </a:ext>
            </a:extLst>
          </p:cNvPr>
          <p:cNvPicPr>
            <a:picLocks noGrp="1" noChangeAspect="1"/>
          </p:cNvPicPr>
          <p:nvPr>
            <p:ph idx="1"/>
          </p:nvPr>
        </p:nvPicPr>
        <p:blipFill>
          <a:blip r:embed="rId3"/>
          <a:stretch>
            <a:fillRect/>
          </a:stretch>
        </p:blipFill>
        <p:spPr>
          <a:xfrm>
            <a:off x="5383296" y="643466"/>
            <a:ext cx="5568739" cy="5568739"/>
          </a:xfrm>
          <a:prstGeom prst="rect">
            <a:avLst/>
          </a:prstGeom>
        </p:spPr>
      </p:pic>
    </p:spTree>
    <p:extLst>
      <p:ext uri="{BB962C8B-B14F-4D97-AF65-F5344CB8AC3E}">
        <p14:creationId xmlns:p14="http://schemas.microsoft.com/office/powerpoint/2010/main" val="35658736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E1FE2B-8DA9-F6D0-0EAF-1B71D01817E3}"/>
              </a:ext>
            </a:extLst>
          </p:cNvPr>
          <p:cNvSpPr>
            <a:spLocks noGrp="1"/>
          </p:cNvSpPr>
          <p:nvPr>
            <p:ph type="title"/>
          </p:nvPr>
        </p:nvSpPr>
        <p:spPr>
          <a:xfrm>
            <a:off x="755903" y="3399769"/>
            <a:ext cx="10640754" cy="775845"/>
          </a:xfrm>
        </p:spPr>
        <p:txBody>
          <a:bodyPr vert="horz" lIns="91440" tIns="45720" rIns="91440" bIns="45720" rtlCol="0" anchor="b">
            <a:normAutofit/>
          </a:bodyPr>
          <a:lstStyle/>
          <a:p>
            <a:pPr algn="ctr"/>
            <a:r>
              <a:rPr lang="en-US" sz="4000" kern="1200">
                <a:solidFill>
                  <a:schemeClr val="tx2"/>
                </a:solidFill>
                <a:latin typeface="Baskerville" panose="02020502070401020303" pitchFamily="18" charset="0"/>
                <a:ea typeface="Baskerville" panose="02020502070401020303" pitchFamily="18" charset="0"/>
              </a:rPr>
              <a:t>Q&amp;A Session</a:t>
            </a:r>
          </a:p>
        </p:txBody>
      </p:sp>
      <p:grpSp>
        <p:nvGrpSpPr>
          <p:cNvPr id="45" name="Group 44">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46" name="Freeform: Shape 45">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49" name="Freeform: Shape 48">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8" name="Graphic 37" descr="Help">
            <a:extLst>
              <a:ext uri="{FF2B5EF4-FFF2-40B4-BE49-F238E27FC236}">
                <a16:creationId xmlns:a16="http://schemas.microsoft.com/office/drawing/2014/main" id="{1A338329-787C-FD16-2BE5-6167BEDAA41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646990" y="320231"/>
            <a:ext cx="2836567" cy="2836567"/>
          </a:xfrm>
          <a:prstGeom prst="rect">
            <a:avLst/>
          </a:prstGeom>
        </p:spPr>
      </p:pic>
      <p:grpSp>
        <p:nvGrpSpPr>
          <p:cNvPr id="51" name="Group 50">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52" name="Freeform: Shape 51">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18007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2" presetClass="entr" presetSubtype="4" fill="hold" nodeType="withEffect">
                                  <p:stCondLst>
                                    <p:cond delay="500"/>
                                  </p:stCondLst>
                                  <p:childTnLst>
                                    <p:set>
                                      <p:cBhvr>
                                        <p:cTn id="9" dur="1" fill="hold">
                                          <p:stCondLst>
                                            <p:cond delay="0"/>
                                          </p:stCondLst>
                                        </p:cTn>
                                        <p:tgtEl>
                                          <p:spTgt spid="38"/>
                                        </p:tgtEl>
                                        <p:attrNameLst>
                                          <p:attrName>style.visibility</p:attrName>
                                        </p:attrNameLst>
                                      </p:cBhvr>
                                      <p:to>
                                        <p:strVal val="visible"/>
                                      </p:to>
                                    </p:set>
                                    <p:anim calcmode="lin" valueType="num">
                                      <p:cBhvr additive="base">
                                        <p:cTn id="10" dur="500"/>
                                        <p:tgtEl>
                                          <p:spTgt spid="38"/>
                                        </p:tgtEl>
                                        <p:attrNameLst>
                                          <p:attrName>ppt_y</p:attrName>
                                        </p:attrNameLst>
                                      </p:cBhvr>
                                      <p:tavLst>
                                        <p:tav tm="0">
                                          <p:val>
                                            <p:strVal val="#ppt_y+#ppt_h*1.125000"/>
                                          </p:val>
                                        </p:tav>
                                        <p:tav tm="100000">
                                          <p:val>
                                            <p:strVal val="#ppt_y"/>
                                          </p:val>
                                        </p:tav>
                                      </p:tavLst>
                                    </p:anim>
                                    <p:animEffect transition="in" filter="wipe(up)">
                                      <p:cBhvr>
                                        <p:cTn id="1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24B32-F3B0-CA7C-98AE-22B8CA285CCD}"/>
              </a:ext>
            </a:extLst>
          </p:cNvPr>
          <p:cNvSpPr>
            <a:spLocks noGrp="1"/>
          </p:cNvSpPr>
          <p:nvPr>
            <p:ph type="title"/>
          </p:nvPr>
        </p:nvSpPr>
        <p:spPr>
          <a:xfrm>
            <a:off x="838199" y="2224459"/>
            <a:ext cx="10515600" cy="1325563"/>
          </a:xfrm>
        </p:spPr>
        <p:txBody>
          <a:bodyPr/>
          <a:lstStyle/>
          <a:p>
            <a:pPr algn="ctr"/>
            <a:r>
              <a:rPr lang="en-US" dirty="0">
                <a:latin typeface="Times New Roman" panose="02020603050405020304" pitchFamily="18" charset="0"/>
                <a:cs typeface="Times New Roman" panose="02020603050405020304" pitchFamily="18" charset="0"/>
              </a:rPr>
              <a:t>THANK YOU FOR COMING!</a:t>
            </a:r>
          </a:p>
        </p:txBody>
      </p:sp>
      <p:pic>
        <p:nvPicPr>
          <p:cNvPr id="3" name="Picture 2" descr="A qr code with blue squares&#10;&#10;Description automatically generated">
            <a:extLst>
              <a:ext uri="{FF2B5EF4-FFF2-40B4-BE49-F238E27FC236}">
                <a16:creationId xmlns:a16="http://schemas.microsoft.com/office/drawing/2014/main" id="{437814B7-3ECD-D4DF-F470-186DFE7188F8}"/>
              </a:ext>
            </a:extLst>
          </p:cNvPr>
          <p:cNvPicPr>
            <a:picLocks noChangeAspect="1"/>
          </p:cNvPicPr>
          <p:nvPr/>
        </p:nvPicPr>
        <p:blipFill>
          <a:blip r:embed="rId3"/>
          <a:stretch>
            <a:fillRect/>
          </a:stretch>
        </p:blipFill>
        <p:spPr>
          <a:xfrm>
            <a:off x="4916072" y="4048076"/>
            <a:ext cx="2359852" cy="2359852"/>
          </a:xfrm>
          <a:prstGeom prst="rect">
            <a:avLst/>
          </a:prstGeom>
        </p:spPr>
      </p:pic>
      <p:sp>
        <p:nvSpPr>
          <p:cNvPr id="4" name="Subtitle 2">
            <a:extLst>
              <a:ext uri="{FF2B5EF4-FFF2-40B4-BE49-F238E27FC236}">
                <a16:creationId xmlns:a16="http://schemas.microsoft.com/office/drawing/2014/main" id="{5C0696C5-2858-50A4-7C8B-5EA8B0CC4443}"/>
              </a:ext>
            </a:extLst>
          </p:cNvPr>
          <p:cNvSpPr txBox="1">
            <a:spLocks/>
          </p:cNvSpPr>
          <p:nvPr/>
        </p:nvSpPr>
        <p:spPr>
          <a:xfrm>
            <a:off x="4260256" y="3429000"/>
            <a:ext cx="3671485" cy="45954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latin typeface="Times New Roman" panose="02020603050405020304" pitchFamily="18" charset="0"/>
                <a:cs typeface="Times New Roman" panose="02020603050405020304" pitchFamily="18" charset="0"/>
              </a:rPr>
              <a:t>(don’t forget to check in)</a:t>
            </a:r>
          </a:p>
        </p:txBody>
      </p:sp>
    </p:spTree>
    <p:extLst>
      <p:ext uri="{BB962C8B-B14F-4D97-AF65-F5344CB8AC3E}">
        <p14:creationId xmlns:p14="http://schemas.microsoft.com/office/powerpoint/2010/main" val="1818790518"/>
      </p:ext>
    </p:extLst>
  </p:cSld>
  <p:clrMapOvr>
    <a:masterClrMapping/>
  </p:clrMapOvr>
  <p:transition spd="slow" advClick="0" advTm="1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1500"/>
                                  </p:stCondLst>
                                  <p:iterate>
                                    <p:tmPct val="10000"/>
                                  </p:iterate>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7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F059596-3750-5DC1-625B-A1AC73F0649C}"/>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D211A3AE-E0B4-47AC-9283-C5D5A20802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Schoolbook" panose="02040604050505020304"/>
              <a:ea typeface="+mn-ea"/>
              <a:cs typeface="+mn-cs"/>
            </a:endParaRPr>
          </a:p>
        </p:txBody>
      </p:sp>
      <p:pic>
        <p:nvPicPr>
          <p:cNvPr id="8" name="Picture 7" descr="Stone pillars">
            <a:extLst>
              <a:ext uri="{FF2B5EF4-FFF2-40B4-BE49-F238E27FC236}">
                <a16:creationId xmlns:a16="http://schemas.microsoft.com/office/drawing/2014/main" id="{F631E748-46AB-5064-E154-4AE27B9191A4}"/>
              </a:ext>
            </a:extLst>
          </p:cNvPr>
          <p:cNvPicPr>
            <a:picLocks noChangeAspect="1"/>
          </p:cNvPicPr>
          <p:nvPr/>
        </p:nvPicPr>
        <p:blipFill rotWithShape="1">
          <a:blip r:embed="rId3">
            <a:alphaModFix amt="50000"/>
          </a:blip>
          <a:srcRect t="1753" r="-1" b="12017"/>
          <a:stretch/>
        </p:blipFill>
        <p:spPr>
          <a:xfrm>
            <a:off x="20" y="10"/>
            <a:ext cx="12188931" cy="6857990"/>
          </a:xfrm>
          <a:prstGeom prst="rect">
            <a:avLst/>
          </a:prstGeom>
        </p:spPr>
      </p:pic>
      <p:sp>
        <p:nvSpPr>
          <p:cNvPr id="2" name="Title 1">
            <a:extLst>
              <a:ext uri="{FF2B5EF4-FFF2-40B4-BE49-F238E27FC236}">
                <a16:creationId xmlns:a16="http://schemas.microsoft.com/office/drawing/2014/main" id="{01E5C544-8295-AF72-5F20-AC11E7337F68}"/>
              </a:ext>
            </a:extLst>
          </p:cNvPr>
          <p:cNvSpPr>
            <a:spLocks noGrp="1"/>
          </p:cNvSpPr>
          <p:nvPr>
            <p:ph type="ctrTitle"/>
          </p:nvPr>
        </p:nvSpPr>
        <p:spPr>
          <a:xfrm>
            <a:off x="1524000" y="1122363"/>
            <a:ext cx="9144000" cy="3063240"/>
          </a:xfrm>
        </p:spPr>
        <p:txBody>
          <a:bodyPr>
            <a:normAutofit/>
          </a:bodyPr>
          <a:lstStyle/>
          <a:p>
            <a:r>
              <a:rPr lang="en-US" sz="6600">
                <a:solidFill>
                  <a:schemeClr val="bg1"/>
                </a:solidFill>
                <a:latin typeface="Times New Roman" panose="02020603050405020304" pitchFamily="18" charset="0"/>
                <a:cs typeface="Times New Roman" panose="02020603050405020304" pitchFamily="18" charset="0"/>
              </a:rPr>
              <a:t>University Student Council</a:t>
            </a:r>
          </a:p>
        </p:txBody>
      </p:sp>
      <p:sp>
        <p:nvSpPr>
          <p:cNvPr id="3" name="Subtitle 2">
            <a:extLst>
              <a:ext uri="{FF2B5EF4-FFF2-40B4-BE49-F238E27FC236}">
                <a16:creationId xmlns:a16="http://schemas.microsoft.com/office/drawing/2014/main" id="{6633CFC4-1899-AB34-8A06-B7B34DF3FF29}"/>
              </a:ext>
            </a:extLst>
          </p:cNvPr>
          <p:cNvSpPr>
            <a:spLocks noGrp="1"/>
          </p:cNvSpPr>
          <p:nvPr>
            <p:ph type="subTitle" idx="1"/>
          </p:nvPr>
        </p:nvSpPr>
        <p:spPr>
          <a:xfrm>
            <a:off x="1527048" y="4599432"/>
            <a:ext cx="9144000" cy="1536192"/>
          </a:xfrm>
        </p:spPr>
        <p:txBody>
          <a:bodyPr>
            <a:normAutofit/>
          </a:bodyPr>
          <a:lstStyle/>
          <a:p>
            <a:r>
              <a:rPr lang="en-US">
                <a:solidFill>
                  <a:schemeClr val="bg1"/>
                </a:solidFill>
                <a:latin typeface="Times New Roman" panose="02020603050405020304" pitchFamily="18" charset="0"/>
                <a:cs typeface="Times New Roman" panose="02020603050405020304" pitchFamily="18" charset="0"/>
              </a:rPr>
              <a:t>Georgia College &amp; State University’s</a:t>
            </a:r>
          </a:p>
          <a:p>
            <a:r>
              <a:rPr lang="en-US">
                <a:solidFill>
                  <a:schemeClr val="bg1"/>
                </a:solidFill>
                <a:latin typeface="Times New Roman" panose="02020603050405020304" pitchFamily="18" charset="0"/>
                <a:cs typeface="Times New Roman" panose="02020603050405020304" pitchFamily="18" charset="0"/>
              </a:rPr>
              <a:t> Student Government Association </a:t>
            </a:r>
          </a:p>
        </p:txBody>
      </p:sp>
      <p:sp>
        <p:nvSpPr>
          <p:cNvPr id="22" name="sketchy line">
            <a:extLst>
              <a:ext uri="{FF2B5EF4-FFF2-40B4-BE49-F238E27FC236}">
                <a16:creationId xmlns:a16="http://schemas.microsoft.com/office/drawing/2014/main" id="{749F1A6B-BFBD-BC81-C253-73AA1D983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Schoolbook" panose="02040604050505020304"/>
              <a:ea typeface="+mn-ea"/>
              <a:cs typeface="+mn-cs"/>
            </a:endParaRPr>
          </a:p>
        </p:txBody>
      </p:sp>
    </p:spTree>
    <p:extLst>
      <p:ext uri="{BB962C8B-B14F-4D97-AF65-F5344CB8AC3E}">
        <p14:creationId xmlns:p14="http://schemas.microsoft.com/office/powerpoint/2010/main" val="8858492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0" nodeType="withEffect">
                                  <p:stCondLst>
                                    <p:cond delay="1500"/>
                                  </p:stCondLst>
                                  <p:iterate>
                                    <p:tmPct val="10000"/>
                                  </p:iterate>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41" name="Rectangle 4140">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EA70E0-F85E-8FE0-A489-541DAE2E1B4B}"/>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a:t>Welcome!</a:t>
            </a:r>
          </a:p>
        </p:txBody>
      </p:sp>
      <p:sp>
        <p:nvSpPr>
          <p:cNvPr id="3" name="Content Placeholder 2">
            <a:extLst>
              <a:ext uri="{FF2B5EF4-FFF2-40B4-BE49-F238E27FC236}">
                <a16:creationId xmlns:a16="http://schemas.microsoft.com/office/drawing/2014/main" id="{74F2742D-1FD2-8080-6491-DF7D87812EDD}"/>
              </a:ext>
            </a:extLst>
          </p:cNvPr>
          <p:cNvSpPr>
            <a:spLocks noGrp="1"/>
          </p:cNvSpPr>
          <p:nvPr>
            <p:ph idx="1"/>
          </p:nvPr>
        </p:nvSpPr>
        <p:spPr>
          <a:xfrm>
            <a:off x="890339" y="4636008"/>
            <a:ext cx="3734014" cy="1572768"/>
          </a:xfrm>
        </p:spPr>
        <p:txBody>
          <a:bodyPr vert="horz" lIns="91440" tIns="45720" rIns="91440" bIns="45720" rtlCol="0">
            <a:normAutofit/>
          </a:bodyPr>
          <a:lstStyle/>
          <a:p>
            <a:pPr marL="0" marR="0" lvl="0" indent="0" fontAlgn="auto">
              <a:spcAft>
                <a:spcPts val="0"/>
              </a:spcAft>
              <a:buClrTx/>
              <a:buSzTx/>
              <a:buNone/>
              <a:tabLst/>
              <a:defRPr/>
            </a:pPr>
            <a:r>
              <a:rPr kumimoji="0" lang="en-US" sz="2400" b="0" i="0" u="none" strike="noStrike" cap="none" spc="0" normalizeH="0" baseline="0" noProof="0">
                <a:ln>
                  <a:noFill/>
                </a:ln>
                <a:effectLst/>
                <a:uLnTx/>
                <a:uFillTx/>
              </a:rPr>
              <a:t>Thank you for attending our annual University Student Council!</a:t>
            </a:r>
          </a:p>
        </p:txBody>
      </p:sp>
      <p:sp>
        <p:nvSpPr>
          <p:cNvPr id="4143"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Georgia College SGA (@GCSGA) / X">
            <a:extLst>
              <a:ext uri="{FF2B5EF4-FFF2-40B4-BE49-F238E27FC236}">
                <a16:creationId xmlns:a16="http://schemas.microsoft.com/office/drawing/2014/main" id="{56B6D071-30FD-4D1D-9936-711071859BE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03"/>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2155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 name="Rectangle 1033">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Terrell Hall, Georgia College and State University - The Georgia Trust">
            <a:extLst>
              <a:ext uri="{FF2B5EF4-FFF2-40B4-BE49-F238E27FC236}">
                <a16:creationId xmlns:a16="http://schemas.microsoft.com/office/drawing/2014/main" id="{5EB092FD-A791-2529-6CC4-6D4915A3AF76}"/>
              </a:ext>
            </a:extLst>
          </p:cNvPr>
          <p:cNvPicPr>
            <a:picLocks noChangeAspect="1" noChangeArrowheads="1"/>
          </p:cNvPicPr>
          <p:nvPr/>
        </p:nvPicPr>
        <p:blipFill rotWithShape="1">
          <a:blip r:embed="rId3">
            <a:alphaModFix amt="40000"/>
            <a:extLst>
              <a:ext uri="{28A0092B-C50C-407E-A947-70E740481C1C}">
                <a14:useLocalDpi xmlns:a14="http://schemas.microsoft.com/office/drawing/2010/main" val="0"/>
              </a:ext>
            </a:extLst>
          </a:blip>
          <a:srcRect t="6852" b="8879"/>
          <a:stretch/>
        </p:blipFill>
        <p:spPr bwMode="auto">
          <a:xfrm>
            <a:off x="20" y="10"/>
            <a:ext cx="12191979"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7146832-863A-1E02-52E8-B938264092CB}"/>
              </a:ext>
            </a:extLst>
          </p:cNvPr>
          <p:cNvSpPr>
            <a:spLocks noGrp="1"/>
          </p:cNvSpPr>
          <p:nvPr>
            <p:ph type="title"/>
          </p:nvPr>
        </p:nvSpPr>
        <p:spPr>
          <a:xfrm>
            <a:off x="838200" y="365125"/>
            <a:ext cx="10515600" cy="1325563"/>
          </a:xfrm>
        </p:spPr>
        <p:txBody>
          <a:bodyPr>
            <a:normAutofit/>
          </a:bodyPr>
          <a:lstStyle/>
          <a:p>
            <a:r>
              <a:rPr lang="en-US" sz="5400">
                <a:solidFill>
                  <a:schemeClr val="bg1"/>
                </a:solidFill>
                <a:latin typeface="Times New Roman" panose="02020603050405020304" pitchFamily="18" charset="0"/>
                <a:cs typeface="Times New Roman" panose="02020603050405020304" pitchFamily="18" charset="0"/>
              </a:rPr>
              <a:t>Agenda</a:t>
            </a:r>
          </a:p>
        </p:txBody>
      </p:sp>
      <p:sp>
        <p:nvSpPr>
          <p:cNvPr id="1033" name="sketchy line">
            <a:extLst>
              <a:ext uri="{FF2B5EF4-FFF2-40B4-BE49-F238E27FC236}">
                <a16:creationId xmlns:a16="http://schemas.microsoft.com/office/drawing/2014/main" id="{7E2BE7F7-CA89-4002-ACCE-A478AEA24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 y="1681544"/>
            <a:ext cx="9692640" cy="18288"/>
          </a:xfrm>
          <a:custGeom>
            <a:avLst/>
            <a:gdLst>
              <a:gd name="connsiteX0" fmla="*/ 0 w 9692640"/>
              <a:gd name="connsiteY0" fmla="*/ 0 h 18288"/>
              <a:gd name="connsiteX1" fmla="*/ 401552 w 9692640"/>
              <a:gd name="connsiteY1" fmla="*/ 0 h 18288"/>
              <a:gd name="connsiteX2" fmla="*/ 996957 w 9692640"/>
              <a:gd name="connsiteY2" fmla="*/ 0 h 18288"/>
              <a:gd name="connsiteX3" fmla="*/ 1398509 w 9692640"/>
              <a:gd name="connsiteY3" fmla="*/ 0 h 18288"/>
              <a:gd name="connsiteX4" fmla="*/ 2090841 w 9692640"/>
              <a:gd name="connsiteY4" fmla="*/ 0 h 18288"/>
              <a:gd name="connsiteX5" fmla="*/ 2686246 w 9692640"/>
              <a:gd name="connsiteY5" fmla="*/ 0 h 18288"/>
              <a:gd name="connsiteX6" fmla="*/ 3475504 w 9692640"/>
              <a:gd name="connsiteY6" fmla="*/ 0 h 18288"/>
              <a:gd name="connsiteX7" fmla="*/ 4361688 w 9692640"/>
              <a:gd name="connsiteY7" fmla="*/ 0 h 18288"/>
              <a:gd name="connsiteX8" fmla="*/ 5054019 w 9692640"/>
              <a:gd name="connsiteY8" fmla="*/ 0 h 18288"/>
              <a:gd name="connsiteX9" fmla="*/ 5940204 w 9692640"/>
              <a:gd name="connsiteY9" fmla="*/ 0 h 18288"/>
              <a:gd name="connsiteX10" fmla="*/ 6632535 w 9692640"/>
              <a:gd name="connsiteY10" fmla="*/ 0 h 18288"/>
              <a:gd name="connsiteX11" fmla="*/ 7034087 w 9692640"/>
              <a:gd name="connsiteY11" fmla="*/ 0 h 18288"/>
              <a:gd name="connsiteX12" fmla="*/ 7532566 w 9692640"/>
              <a:gd name="connsiteY12" fmla="*/ 0 h 18288"/>
              <a:gd name="connsiteX13" fmla="*/ 8418750 w 9692640"/>
              <a:gd name="connsiteY13" fmla="*/ 0 h 18288"/>
              <a:gd name="connsiteX14" fmla="*/ 9692640 w 9692640"/>
              <a:gd name="connsiteY14" fmla="*/ 0 h 18288"/>
              <a:gd name="connsiteX15" fmla="*/ 9692640 w 9692640"/>
              <a:gd name="connsiteY15" fmla="*/ 18288 h 18288"/>
              <a:gd name="connsiteX16" fmla="*/ 9000309 w 9692640"/>
              <a:gd name="connsiteY16" fmla="*/ 18288 h 18288"/>
              <a:gd name="connsiteX17" fmla="*/ 8307977 w 9692640"/>
              <a:gd name="connsiteY17" fmla="*/ 18288 h 18288"/>
              <a:gd name="connsiteX18" fmla="*/ 7712572 w 9692640"/>
              <a:gd name="connsiteY18" fmla="*/ 18288 h 18288"/>
              <a:gd name="connsiteX19" fmla="*/ 7214093 w 9692640"/>
              <a:gd name="connsiteY19" fmla="*/ 18288 h 18288"/>
              <a:gd name="connsiteX20" fmla="*/ 6327909 w 9692640"/>
              <a:gd name="connsiteY20" fmla="*/ 18288 h 18288"/>
              <a:gd name="connsiteX21" fmla="*/ 5635578 w 9692640"/>
              <a:gd name="connsiteY21" fmla="*/ 18288 h 18288"/>
              <a:gd name="connsiteX22" fmla="*/ 4846320 w 9692640"/>
              <a:gd name="connsiteY22" fmla="*/ 18288 h 18288"/>
              <a:gd name="connsiteX23" fmla="*/ 4444768 w 9692640"/>
              <a:gd name="connsiteY23" fmla="*/ 18288 h 18288"/>
              <a:gd name="connsiteX24" fmla="*/ 3946289 w 9692640"/>
              <a:gd name="connsiteY24" fmla="*/ 18288 h 18288"/>
              <a:gd name="connsiteX25" fmla="*/ 3253958 w 9692640"/>
              <a:gd name="connsiteY25" fmla="*/ 18288 h 18288"/>
              <a:gd name="connsiteX26" fmla="*/ 2464700 w 9692640"/>
              <a:gd name="connsiteY26" fmla="*/ 18288 h 18288"/>
              <a:gd name="connsiteX27" fmla="*/ 2063148 w 9692640"/>
              <a:gd name="connsiteY27" fmla="*/ 18288 h 18288"/>
              <a:gd name="connsiteX28" fmla="*/ 1661595 w 9692640"/>
              <a:gd name="connsiteY28" fmla="*/ 18288 h 18288"/>
              <a:gd name="connsiteX29" fmla="*/ 969264 w 9692640"/>
              <a:gd name="connsiteY29" fmla="*/ 18288 h 18288"/>
              <a:gd name="connsiteX30" fmla="*/ 0 w 9692640"/>
              <a:gd name="connsiteY30" fmla="*/ 18288 h 18288"/>
              <a:gd name="connsiteX31" fmla="*/ 0 w 9692640"/>
              <a:gd name="connsiteY3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A5FFD9C-E316-FD42-457B-D6F78FFB066F}"/>
              </a:ext>
            </a:extLst>
          </p:cNvPr>
          <p:cNvSpPr>
            <a:spLocks noGrp="1"/>
          </p:cNvSpPr>
          <p:nvPr>
            <p:ph idx="1"/>
          </p:nvPr>
        </p:nvSpPr>
        <p:spPr>
          <a:xfrm>
            <a:off x="838200" y="2004446"/>
            <a:ext cx="10515600" cy="4176897"/>
          </a:xfrm>
        </p:spPr>
        <p:txBody>
          <a:bodyPr>
            <a:normAutofit/>
          </a:bodyPr>
          <a:lstStyle/>
          <a:p>
            <a:r>
              <a:rPr lang="en-US" sz="2200" dirty="0">
                <a:solidFill>
                  <a:schemeClr val="bg1"/>
                </a:solidFill>
                <a:latin typeface="Times New Roman" panose="02020603050405020304" pitchFamily="18" charset="0"/>
                <a:cs typeface="Times New Roman" panose="02020603050405020304" pitchFamily="18" charset="0"/>
              </a:rPr>
              <a:t>Meet &amp; Greet</a:t>
            </a:r>
          </a:p>
          <a:p>
            <a:r>
              <a:rPr lang="en-US" sz="2200" dirty="0">
                <a:solidFill>
                  <a:schemeClr val="bg1"/>
                </a:solidFill>
                <a:latin typeface="Times New Roman" panose="02020603050405020304" pitchFamily="18" charset="0"/>
                <a:cs typeface="Times New Roman" panose="02020603050405020304" pitchFamily="18" charset="0"/>
              </a:rPr>
              <a:t>Welcome</a:t>
            </a:r>
          </a:p>
          <a:p>
            <a:r>
              <a:rPr lang="en-US" sz="2200" dirty="0">
                <a:solidFill>
                  <a:schemeClr val="bg1"/>
                </a:solidFill>
                <a:latin typeface="Times New Roman" panose="02020603050405020304" pitchFamily="18" charset="0"/>
                <a:cs typeface="Times New Roman" panose="02020603050405020304" pitchFamily="18" charset="0"/>
              </a:rPr>
              <a:t>Introduction to 2024-25 Executive Officers</a:t>
            </a:r>
          </a:p>
          <a:p>
            <a:r>
              <a:rPr lang="en-US" sz="2200" dirty="0">
                <a:solidFill>
                  <a:schemeClr val="bg1"/>
                </a:solidFill>
                <a:latin typeface="Times New Roman" panose="02020603050405020304" pitchFamily="18" charset="0"/>
                <a:cs typeface="Times New Roman" panose="02020603050405020304" pitchFamily="18" charset="0"/>
              </a:rPr>
              <a:t>Report from President Hawkins, Vice President Kelly, PPT Wright</a:t>
            </a:r>
          </a:p>
          <a:p>
            <a:r>
              <a:rPr lang="en-US" sz="2200" dirty="0">
                <a:solidFill>
                  <a:schemeClr val="bg1"/>
                </a:solidFill>
                <a:latin typeface="Times New Roman" panose="02020603050405020304" pitchFamily="18" charset="0"/>
                <a:cs typeface="Times New Roman" panose="02020603050405020304" pitchFamily="18" charset="0"/>
              </a:rPr>
              <a:t>Bill and Resolution Processes</a:t>
            </a:r>
          </a:p>
          <a:p>
            <a:r>
              <a:rPr lang="en-US" sz="2200" dirty="0">
                <a:solidFill>
                  <a:schemeClr val="bg1"/>
                </a:solidFill>
                <a:latin typeface="Times New Roman" panose="02020603050405020304" pitchFamily="18" charset="0"/>
                <a:cs typeface="Times New Roman" panose="02020603050405020304" pitchFamily="18" charset="0"/>
              </a:rPr>
              <a:t>How can we help your organization?</a:t>
            </a:r>
          </a:p>
          <a:p>
            <a:r>
              <a:rPr lang="en-US" sz="2200" dirty="0">
                <a:solidFill>
                  <a:schemeClr val="bg1"/>
                </a:solidFill>
                <a:latin typeface="Times New Roman" panose="02020603050405020304" pitchFamily="18" charset="0"/>
                <a:cs typeface="Times New Roman" panose="02020603050405020304" pitchFamily="18" charset="0"/>
              </a:rPr>
              <a:t>Q&amp;A</a:t>
            </a:r>
          </a:p>
          <a:p>
            <a:endParaRPr lang="en-US" sz="2200" dirty="0">
              <a:solidFill>
                <a:schemeClr val="bg1"/>
              </a:solidFill>
            </a:endParaRPr>
          </a:p>
          <a:p>
            <a:endParaRPr lang="en-US" sz="2200" dirty="0">
              <a:solidFill>
                <a:schemeClr val="bg1"/>
              </a:solidFill>
            </a:endParaRPr>
          </a:p>
        </p:txBody>
      </p:sp>
    </p:spTree>
    <p:extLst>
      <p:ext uri="{BB962C8B-B14F-4D97-AF65-F5344CB8AC3E}">
        <p14:creationId xmlns:p14="http://schemas.microsoft.com/office/powerpoint/2010/main" val="10685156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1000"/>
                                        <p:tgtEl>
                                          <p:spTgt spid="3">
                                            <p:txEl>
                                              <p:pRg st="3" end="3"/>
                                            </p:txEl>
                                          </p:spTgt>
                                        </p:tgtEl>
                                      </p:cBhvr>
                                    </p:animEffect>
                                    <p:anim calcmode="lin" valueType="num">
                                      <p:cBhvr>
                                        <p:cTn id="2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1000"/>
                                        <p:tgtEl>
                                          <p:spTgt spid="3">
                                            <p:txEl>
                                              <p:pRg st="4" end="4"/>
                                            </p:txEl>
                                          </p:spTgt>
                                        </p:tgtEl>
                                      </p:cBhvr>
                                    </p:animEffect>
                                    <p:anim calcmode="lin" valueType="num">
                                      <p:cBhvr>
                                        <p:cTn id="3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33" fill="hold">
                            <p:stCondLst>
                              <p:cond delay="4000"/>
                            </p:stCondLst>
                            <p:childTnLst>
                              <p:par>
                                <p:cTn id="34" presetID="42" presetClass="entr" presetSubtype="0" fill="hold" grpId="0" nodeType="after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1000"/>
                                        <p:tgtEl>
                                          <p:spTgt spid="3">
                                            <p:txEl>
                                              <p:pRg st="5" end="5"/>
                                            </p:txEl>
                                          </p:spTgt>
                                        </p:tgtEl>
                                      </p:cBhvr>
                                    </p:animEffect>
                                    <p:anim calcmode="lin" valueType="num">
                                      <p:cBhvr>
                                        <p:cTn id="3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39" fill="hold">
                            <p:stCondLst>
                              <p:cond delay="5000"/>
                            </p:stCondLst>
                            <p:childTnLst>
                              <p:par>
                                <p:cTn id="40" presetID="42" presetClass="entr" presetSubtype="0" fill="hold" grpId="0" nodeType="after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E499E-A1D9-684A-C0E3-6C56EC463A60}"/>
              </a:ext>
            </a:extLst>
          </p:cNvPr>
          <p:cNvSpPr>
            <a:spLocks noGrp="1"/>
          </p:cNvSpPr>
          <p:nvPr>
            <p:ph type="title"/>
          </p:nvPr>
        </p:nvSpPr>
        <p:spPr>
          <a:xfrm>
            <a:off x="762000" y="1138036"/>
            <a:ext cx="4085665" cy="1402470"/>
          </a:xfrm>
        </p:spPr>
        <p:txBody>
          <a:bodyPr anchor="t">
            <a:normAutofit/>
          </a:bodyPr>
          <a:lstStyle/>
          <a:p>
            <a:r>
              <a:rPr lang="en-US" sz="3200" dirty="0">
                <a:latin typeface="Times New Roman" panose="02020603050405020304" pitchFamily="18" charset="0"/>
                <a:cs typeface="Times New Roman" panose="02020603050405020304" pitchFamily="18" charset="0"/>
              </a:rPr>
              <a:t>Executive Office</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2024-2025</a:t>
            </a:r>
          </a:p>
        </p:txBody>
      </p:sp>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6F67E9B-16DE-6758-6A06-9DCE9BCB29F2}"/>
              </a:ext>
            </a:extLst>
          </p:cNvPr>
          <p:cNvSpPr>
            <a:spLocks noGrp="1"/>
          </p:cNvSpPr>
          <p:nvPr>
            <p:ph idx="1"/>
          </p:nvPr>
        </p:nvSpPr>
        <p:spPr>
          <a:xfrm>
            <a:off x="762000" y="2551176"/>
            <a:ext cx="4085665" cy="3591207"/>
          </a:xfrm>
        </p:spPr>
        <p:txBody>
          <a:bodyPr>
            <a:normAutofit/>
          </a:bodyPr>
          <a:lstStyle/>
          <a:p>
            <a:r>
              <a:rPr lang="en-US" sz="2000" dirty="0">
                <a:latin typeface="Times New Roman" panose="02020603050405020304" pitchFamily="18" charset="0"/>
                <a:cs typeface="Times New Roman" panose="02020603050405020304" pitchFamily="18" charset="0"/>
              </a:rPr>
              <a:t>President Axel Hawkins</a:t>
            </a:r>
          </a:p>
          <a:p>
            <a:r>
              <a:rPr lang="en-US" sz="2000" dirty="0">
                <a:latin typeface="Times New Roman" panose="02020603050405020304" pitchFamily="18" charset="0"/>
                <a:cs typeface="Times New Roman" panose="02020603050405020304" pitchFamily="18" charset="0"/>
              </a:rPr>
              <a:t>Vice President Leah Kelly</a:t>
            </a:r>
          </a:p>
          <a:p>
            <a:r>
              <a:rPr lang="en-US" sz="2000" dirty="0">
                <a:latin typeface="Times New Roman" panose="02020603050405020304" pitchFamily="18" charset="0"/>
                <a:cs typeface="Times New Roman" panose="02020603050405020304" pitchFamily="18" charset="0"/>
              </a:rPr>
              <a:t>PPT Will Wright</a:t>
            </a:r>
          </a:p>
          <a:p>
            <a:r>
              <a:rPr lang="en-US" sz="2000" dirty="0">
                <a:latin typeface="Times New Roman" panose="02020603050405020304" pitchFamily="18" charset="0"/>
                <a:cs typeface="Times New Roman" panose="02020603050405020304" pitchFamily="18" charset="0"/>
              </a:rPr>
              <a:t>Secretary Charlotte Middlebrooks</a:t>
            </a:r>
          </a:p>
          <a:p>
            <a:r>
              <a:rPr lang="en-US" sz="2000" dirty="0">
                <a:latin typeface="Times New Roman" panose="02020603050405020304" pitchFamily="18" charset="0"/>
                <a:cs typeface="Times New Roman" panose="02020603050405020304" pitchFamily="18" charset="0"/>
              </a:rPr>
              <a:t>Treasurer Serena </a:t>
            </a:r>
            <a:r>
              <a:rPr lang="en-US" sz="2000" dirty="0" err="1">
                <a:latin typeface="Times New Roman" panose="02020603050405020304" pitchFamily="18" charset="0"/>
                <a:cs typeface="Times New Roman" panose="02020603050405020304" pitchFamily="18" charset="0"/>
              </a:rPr>
              <a:t>Myrvold</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Attorney General Ezra Ryall</a:t>
            </a:r>
          </a:p>
          <a:p>
            <a:r>
              <a:rPr lang="en-US" sz="2000" dirty="0">
                <a:latin typeface="Times New Roman" panose="02020603050405020304" pitchFamily="18" charset="0"/>
                <a:cs typeface="Times New Roman" panose="02020603050405020304" pitchFamily="18" charset="0"/>
              </a:rPr>
              <a:t>Chief of Staff Liam Landry</a:t>
            </a:r>
          </a:p>
          <a:p>
            <a:endParaRPr lang="en-US" sz="2000" dirty="0"/>
          </a:p>
        </p:txBody>
      </p:sp>
      <p:pic>
        <p:nvPicPr>
          <p:cNvPr id="5" name="Picture 4" descr="Illuminated San Francisco City Hall">
            <a:extLst>
              <a:ext uri="{FF2B5EF4-FFF2-40B4-BE49-F238E27FC236}">
                <a16:creationId xmlns:a16="http://schemas.microsoft.com/office/drawing/2014/main" id="{DB610976-5424-73B2-CD02-A3621AE322A3}"/>
              </a:ext>
            </a:extLst>
          </p:cNvPr>
          <p:cNvPicPr>
            <a:picLocks noChangeAspect="1"/>
          </p:cNvPicPr>
          <p:nvPr/>
        </p:nvPicPr>
        <p:blipFill rotWithShape="1">
          <a:blip r:embed="rId3"/>
          <a:srcRect l="15713" r="20622" b="-1"/>
          <a:stretch/>
        </p:blipFill>
        <p:spPr>
          <a:xfrm>
            <a:off x="5650992" y="10"/>
            <a:ext cx="6541008" cy="6857990"/>
          </a:xfrm>
          <a:prstGeom prst="rect">
            <a:avLst/>
          </a:prstGeom>
        </p:spPr>
      </p:pic>
    </p:spTree>
    <p:extLst>
      <p:ext uri="{BB962C8B-B14F-4D97-AF65-F5344CB8AC3E}">
        <p14:creationId xmlns:p14="http://schemas.microsoft.com/office/powerpoint/2010/main" val="1317249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0"/>
                                        <p:tgtEl>
                                          <p:spTgt spid="3">
                                            <p:txEl>
                                              <p:pRg st="5" end="5"/>
                                            </p:txEl>
                                          </p:spTgt>
                                        </p:tgtEl>
                                      </p:cBhvr>
                                    </p:animEffect>
                                    <p:anim calcmode="lin" valueType="num">
                                      <p:cBhvr>
                                        <p:cTn id="3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1000"/>
                                        <p:tgtEl>
                                          <p:spTgt spid="3">
                                            <p:txEl>
                                              <p:pRg st="6" end="6"/>
                                            </p:txEl>
                                          </p:spTgt>
                                        </p:tgtEl>
                                      </p:cBhvr>
                                    </p:animEffect>
                                    <p:anim calcmode="lin" valueType="num">
                                      <p:cBhvr>
                                        <p:cTn id="3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70DFA0FD-AB28-4B25-B870-4D2BBC35B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descr="Money and passport">
            <a:extLst>
              <a:ext uri="{FF2B5EF4-FFF2-40B4-BE49-F238E27FC236}">
                <a16:creationId xmlns:a16="http://schemas.microsoft.com/office/drawing/2014/main" id="{C51854AC-2FFC-D999-D755-9C808C4C951B}"/>
              </a:ext>
            </a:extLst>
          </p:cNvPr>
          <p:cNvPicPr>
            <a:picLocks noChangeAspect="1"/>
          </p:cNvPicPr>
          <p:nvPr/>
        </p:nvPicPr>
        <p:blipFill rotWithShape="1">
          <a:blip r:embed="rId3">
            <a:alphaModFix/>
          </a:blip>
          <a:srcRect l="35997" r="14355"/>
          <a:stretch/>
        </p:blipFill>
        <p:spPr>
          <a:xfrm>
            <a:off x="5833976" y="10"/>
            <a:ext cx="6394152" cy="6857990"/>
          </a:xfrm>
          <a:prstGeom prst="rect">
            <a:avLst/>
          </a:prstGeom>
        </p:spPr>
      </p:pic>
      <p:grpSp>
        <p:nvGrpSpPr>
          <p:cNvPr id="62" name="Group 61">
            <a:extLst>
              <a:ext uri="{FF2B5EF4-FFF2-40B4-BE49-F238E27FC236}">
                <a16:creationId xmlns:a16="http://schemas.microsoft.com/office/drawing/2014/main" id="{0D628DFB-9CD1-4E2B-8B44-9FDF7E80F6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79564" y="0"/>
            <a:ext cx="6648564" cy="6858000"/>
            <a:chOff x="5705128" y="0"/>
            <a:chExt cx="6648564" cy="6858000"/>
          </a:xfrm>
        </p:grpSpPr>
        <p:sp>
          <p:nvSpPr>
            <p:cNvPr id="63" name="Freeform: Shape 62">
              <a:extLst>
                <a:ext uri="{FF2B5EF4-FFF2-40B4-BE49-F238E27FC236}">
                  <a16:creationId xmlns:a16="http://schemas.microsoft.com/office/drawing/2014/main" id="{4CB07514-66C4-498E-85FA-6CCDFB2531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8018" y="0"/>
              <a:ext cx="6485674" cy="6858000"/>
            </a:xfrm>
            <a:custGeom>
              <a:avLst/>
              <a:gdLst>
                <a:gd name="connsiteX0" fmla="*/ 1720317 w 6237794"/>
                <a:gd name="connsiteY0" fmla="*/ 0 h 6858000"/>
                <a:gd name="connsiteX1" fmla="*/ 2433560 w 6237794"/>
                <a:gd name="connsiteY1" fmla="*/ 0 h 6858000"/>
                <a:gd name="connsiteX2" fmla="*/ 2351473 w 6237794"/>
                <a:gd name="connsiteY2" fmla="*/ 41605 h 6858000"/>
                <a:gd name="connsiteX3" fmla="*/ 1473152 w 6237794"/>
                <a:gd name="connsiteY3" fmla="*/ 667521 h 6858000"/>
                <a:gd name="connsiteX4" fmla="*/ 982876 w 6237794"/>
                <a:gd name="connsiteY4" fmla="*/ 1193803 h 6858000"/>
                <a:gd name="connsiteX5" fmla="*/ 595242 w 6237794"/>
                <a:gd name="connsiteY5" fmla="*/ 1798192 h 6858000"/>
                <a:gd name="connsiteX6" fmla="*/ 332174 w 6237794"/>
                <a:gd name="connsiteY6" fmla="*/ 2466315 h 6858000"/>
                <a:gd name="connsiteX7" fmla="*/ 236500 w 6237794"/>
                <a:gd name="connsiteY7" fmla="*/ 3178573 h 6858000"/>
                <a:gd name="connsiteX8" fmla="*/ 276860 w 6237794"/>
                <a:gd name="connsiteY8" fmla="*/ 3527298 h 6858000"/>
                <a:gd name="connsiteX9" fmla="*/ 396054 w 6237794"/>
                <a:gd name="connsiteY9" fmla="*/ 3853520 h 6858000"/>
                <a:gd name="connsiteX10" fmla="*/ 479243 w 6237794"/>
                <a:gd name="connsiteY10" fmla="*/ 4007121 h 6858000"/>
                <a:gd name="connsiteX11" fmla="*/ 574772 w 6237794"/>
                <a:gd name="connsiteY11" fmla="*/ 4155787 h 6858000"/>
                <a:gd name="connsiteX12" fmla="*/ 795447 w 6237794"/>
                <a:gd name="connsiteY12" fmla="*/ 4443100 h 6858000"/>
                <a:gd name="connsiteX13" fmla="*/ 1034270 w 6237794"/>
                <a:gd name="connsiteY13" fmla="*/ 4732591 h 6858000"/>
                <a:gd name="connsiteX14" fmla="*/ 1153028 w 6237794"/>
                <a:gd name="connsiteY14" fmla="*/ 4883725 h 6858000"/>
                <a:gd name="connsiteX15" fmla="*/ 1210084 w 6237794"/>
                <a:gd name="connsiteY15" fmla="*/ 4957912 h 6858000"/>
                <a:gd name="connsiteX16" fmla="*/ 1265979 w 6237794"/>
                <a:gd name="connsiteY16" fmla="*/ 5028906 h 6858000"/>
                <a:gd name="connsiteX17" fmla="*/ 1746238 w 6237794"/>
                <a:gd name="connsiteY17" fmla="*/ 5553590 h 6858000"/>
                <a:gd name="connsiteX18" fmla="*/ 2001611 w 6237794"/>
                <a:gd name="connsiteY18" fmla="*/ 5789654 h 6858000"/>
                <a:gd name="connsiteX19" fmla="*/ 2269035 w 6237794"/>
                <a:gd name="connsiteY19" fmla="*/ 6007280 h 6858000"/>
                <a:gd name="connsiteX20" fmla="*/ 2866455 w 6237794"/>
                <a:gd name="connsiteY20" fmla="*/ 6351505 h 6858000"/>
                <a:gd name="connsiteX21" fmla="*/ 3200661 w 6237794"/>
                <a:gd name="connsiteY21" fmla="*/ 6448777 h 6858000"/>
                <a:gd name="connsiteX22" fmla="*/ 3286318 w 6237794"/>
                <a:gd name="connsiteY22" fmla="*/ 6465908 h 6858000"/>
                <a:gd name="connsiteX23" fmla="*/ 3372701 w 6237794"/>
                <a:gd name="connsiteY23" fmla="*/ 6480281 h 6858000"/>
                <a:gd name="connsiteX24" fmla="*/ 3547063 w 6237794"/>
                <a:gd name="connsiteY24" fmla="*/ 6500896 h 6858000"/>
                <a:gd name="connsiteX25" fmla="*/ 3634753 w 6237794"/>
                <a:gd name="connsiteY25" fmla="*/ 6507575 h 6858000"/>
                <a:gd name="connsiteX26" fmla="*/ 3722733 w 6237794"/>
                <a:gd name="connsiteY26" fmla="*/ 6512221 h 6858000"/>
                <a:gd name="connsiteX27" fmla="*/ 3811003 w 6237794"/>
                <a:gd name="connsiteY27" fmla="*/ 6514253 h 6858000"/>
                <a:gd name="connsiteX28" fmla="*/ 3899418 w 6237794"/>
                <a:gd name="connsiteY28" fmla="*/ 6513817 h 6858000"/>
                <a:gd name="connsiteX29" fmla="*/ 3943698 w 6237794"/>
                <a:gd name="connsiteY29" fmla="*/ 6513381 h 6858000"/>
                <a:gd name="connsiteX30" fmla="*/ 3986381 w 6237794"/>
                <a:gd name="connsiteY30" fmla="*/ 6511495 h 6858000"/>
                <a:gd name="connsiteX31" fmla="*/ 4028919 w 6237794"/>
                <a:gd name="connsiteY31" fmla="*/ 6509317 h 6858000"/>
                <a:gd name="connsiteX32" fmla="*/ 4071312 w 6237794"/>
                <a:gd name="connsiteY32" fmla="*/ 6505833 h 6858000"/>
                <a:gd name="connsiteX33" fmla="*/ 4239432 w 6237794"/>
                <a:gd name="connsiteY33" fmla="*/ 6485072 h 6858000"/>
                <a:gd name="connsiteX34" fmla="*/ 4879826 w 6237794"/>
                <a:gd name="connsiteY34" fmla="*/ 6274849 h 6858000"/>
                <a:gd name="connsiteX35" fmla="*/ 5471439 w 6237794"/>
                <a:gd name="connsiteY35" fmla="*/ 5906235 h 6858000"/>
                <a:gd name="connsiteX36" fmla="*/ 5614877 w 6237794"/>
                <a:gd name="connsiteY36" fmla="*/ 5797930 h 6858000"/>
                <a:gd name="connsiteX37" fmla="*/ 5758316 w 6237794"/>
                <a:gd name="connsiteY37" fmla="*/ 5685995 h 6858000"/>
                <a:gd name="connsiteX38" fmla="*/ 6048824 w 6237794"/>
                <a:gd name="connsiteY38" fmla="*/ 5453705 h 6858000"/>
                <a:gd name="connsiteX39" fmla="*/ 6237794 w 6237794"/>
                <a:gd name="connsiteY39" fmla="*/ 5308644 h 6858000"/>
                <a:gd name="connsiteX40" fmla="*/ 6237794 w 6237794"/>
                <a:gd name="connsiteY40" fmla="*/ 6081399 h 6858000"/>
                <a:gd name="connsiteX41" fmla="*/ 6123011 w 6237794"/>
                <a:gd name="connsiteY41" fmla="*/ 6166399 h 6858000"/>
                <a:gd name="connsiteX42" fmla="*/ 5965925 w 6237794"/>
                <a:gd name="connsiteY42" fmla="*/ 6278479 h 6858000"/>
                <a:gd name="connsiteX43" fmla="*/ 5803903 w 6237794"/>
                <a:gd name="connsiteY43" fmla="*/ 6387364 h 6858000"/>
                <a:gd name="connsiteX44" fmla="*/ 5463744 w 6237794"/>
                <a:gd name="connsiteY44" fmla="*/ 6591780 h 6858000"/>
                <a:gd name="connsiteX45" fmla="*/ 5097888 w 6237794"/>
                <a:gd name="connsiteY45" fmla="*/ 6765562 h 6858000"/>
                <a:gd name="connsiteX46" fmla="*/ 4905602 w 6237794"/>
                <a:gd name="connsiteY46" fmla="*/ 6836446 h 6858000"/>
                <a:gd name="connsiteX47" fmla="*/ 4831447 w 6237794"/>
                <a:gd name="connsiteY47" fmla="*/ 6858000 h 6858000"/>
                <a:gd name="connsiteX48" fmla="*/ 3036485 w 6237794"/>
                <a:gd name="connsiteY48" fmla="*/ 6858000 h 6858000"/>
                <a:gd name="connsiteX49" fmla="*/ 2911533 w 6237794"/>
                <a:gd name="connsiteY49" fmla="*/ 6825558 h 6858000"/>
                <a:gd name="connsiteX50" fmla="*/ 2719386 w 6237794"/>
                <a:gd name="connsiteY50" fmla="*/ 6767158 h 6858000"/>
                <a:gd name="connsiteX51" fmla="*/ 1980415 w 6237794"/>
                <a:gd name="connsiteY51" fmla="*/ 6440210 h 6858000"/>
                <a:gd name="connsiteX52" fmla="*/ 1357588 w 6237794"/>
                <a:gd name="connsiteY52" fmla="*/ 5931206 h 6858000"/>
                <a:gd name="connsiteX53" fmla="*/ 1105118 w 6237794"/>
                <a:gd name="connsiteY53" fmla="*/ 5624874 h 6858000"/>
                <a:gd name="connsiteX54" fmla="*/ 884588 w 6237794"/>
                <a:gd name="connsiteY54" fmla="*/ 5300539 h 6858000"/>
                <a:gd name="connsiteX55" fmla="*/ 833049 w 6237794"/>
                <a:gd name="connsiteY55" fmla="*/ 5217931 h 6858000"/>
                <a:gd name="connsiteX56" fmla="*/ 783833 w 6237794"/>
                <a:gd name="connsiteY56" fmla="*/ 5137791 h 6858000"/>
                <a:gd name="connsiteX57" fmla="*/ 686706 w 6237794"/>
                <a:gd name="connsiteY57" fmla="*/ 4982447 h 6858000"/>
                <a:gd name="connsiteX58" fmla="*/ 485485 w 6237794"/>
                <a:gd name="connsiteY58" fmla="*/ 4665082 h 6858000"/>
                <a:gd name="connsiteX59" fmla="*/ 289055 w 6237794"/>
                <a:gd name="connsiteY59" fmla="*/ 4329568 h 6858000"/>
                <a:gd name="connsiteX60" fmla="*/ 200495 w 6237794"/>
                <a:gd name="connsiteY60" fmla="*/ 4151721 h 6858000"/>
                <a:gd name="connsiteX61" fmla="*/ 125291 w 6237794"/>
                <a:gd name="connsiteY61" fmla="*/ 3965600 h 6858000"/>
                <a:gd name="connsiteX62" fmla="*/ 67654 w 6237794"/>
                <a:gd name="connsiteY62" fmla="*/ 3772509 h 6858000"/>
                <a:gd name="connsiteX63" fmla="*/ 46168 w 6237794"/>
                <a:gd name="connsiteY63" fmla="*/ 3674076 h 6858000"/>
                <a:gd name="connsiteX64" fmla="*/ 36731 w 6237794"/>
                <a:gd name="connsiteY64" fmla="*/ 3624714 h 6858000"/>
                <a:gd name="connsiteX65" fmla="*/ 28891 w 6237794"/>
                <a:gd name="connsiteY65" fmla="*/ 3575208 h 6858000"/>
                <a:gd name="connsiteX66" fmla="*/ 0 w 6237794"/>
                <a:gd name="connsiteY66" fmla="*/ 3178573 h 6858000"/>
                <a:gd name="connsiteX67" fmla="*/ 80575 w 6237794"/>
                <a:gd name="connsiteY67" fmla="*/ 2405774 h 6858000"/>
                <a:gd name="connsiteX68" fmla="*/ 322737 w 6237794"/>
                <a:gd name="connsiteY68" fmla="*/ 1665351 h 6858000"/>
                <a:gd name="connsiteX69" fmla="*/ 1230700 w 6237794"/>
                <a:gd name="connsiteY69" fmla="*/ 407938 h 6858000"/>
                <a:gd name="connsiteX70" fmla="*/ 1521825 w 6237794"/>
                <a:gd name="connsiteY70" fmla="*/ 1494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237794" h="6858000">
                  <a:moveTo>
                    <a:pt x="1720317" y="0"/>
                  </a:moveTo>
                  <a:lnTo>
                    <a:pt x="2433560" y="0"/>
                  </a:lnTo>
                  <a:lnTo>
                    <a:pt x="2351473" y="41605"/>
                  </a:lnTo>
                  <a:cubicBezTo>
                    <a:pt x="2036528" y="216271"/>
                    <a:pt x="1740794" y="426339"/>
                    <a:pt x="1473152" y="667521"/>
                  </a:cubicBezTo>
                  <a:cubicBezTo>
                    <a:pt x="1295305" y="828818"/>
                    <a:pt x="1130525" y="1004777"/>
                    <a:pt x="982876" y="1193803"/>
                  </a:cubicBezTo>
                  <a:cubicBezTo>
                    <a:pt x="834936" y="1382538"/>
                    <a:pt x="704418" y="1584921"/>
                    <a:pt x="595242" y="1798192"/>
                  </a:cubicBezTo>
                  <a:cubicBezTo>
                    <a:pt x="486066" y="2011317"/>
                    <a:pt x="395183" y="2234461"/>
                    <a:pt x="332174" y="2466315"/>
                  </a:cubicBezTo>
                  <a:cubicBezTo>
                    <a:pt x="269166" y="2697588"/>
                    <a:pt x="236355" y="2938008"/>
                    <a:pt x="236500" y="3178573"/>
                  </a:cubicBezTo>
                  <a:cubicBezTo>
                    <a:pt x="237807" y="3296751"/>
                    <a:pt x="249421" y="3414057"/>
                    <a:pt x="276860" y="3527298"/>
                  </a:cubicBezTo>
                  <a:cubicBezTo>
                    <a:pt x="303864" y="3640684"/>
                    <a:pt x="345821" y="3749135"/>
                    <a:pt x="396054" y="3853520"/>
                  </a:cubicBezTo>
                  <a:cubicBezTo>
                    <a:pt x="421461" y="3905640"/>
                    <a:pt x="449626" y="3956743"/>
                    <a:pt x="479243" y="4007121"/>
                  </a:cubicBezTo>
                  <a:cubicBezTo>
                    <a:pt x="509295" y="4057354"/>
                    <a:pt x="541380" y="4106861"/>
                    <a:pt x="574772" y="4155787"/>
                  </a:cubicBezTo>
                  <a:cubicBezTo>
                    <a:pt x="642426" y="4253348"/>
                    <a:pt x="717630" y="4348007"/>
                    <a:pt x="795447" y="4443100"/>
                  </a:cubicBezTo>
                  <a:cubicBezTo>
                    <a:pt x="873264" y="4538339"/>
                    <a:pt x="954565" y="4633577"/>
                    <a:pt x="1034270" y="4732591"/>
                  </a:cubicBezTo>
                  <a:cubicBezTo>
                    <a:pt x="1074195" y="4781952"/>
                    <a:pt x="1113684" y="4832476"/>
                    <a:pt x="1153028" y="4883725"/>
                  </a:cubicBezTo>
                  <a:lnTo>
                    <a:pt x="1210084" y="4957912"/>
                  </a:lnTo>
                  <a:cubicBezTo>
                    <a:pt x="1228813" y="4981576"/>
                    <a:pt x="1246670" y="5005822"/>
                    <a:pt x="1265979" y="5028906"/>
                  </a:cubicBezTo>
                  <a:cubicBezTo>
                    <a:pt x="1416677" y="5216770"/>
                    <a:pt x="1580151" y="5389681"/>
                    <a:pt x="1746238" y="5553590"/>
                  </a:cubicBezTo>
                  <a:cubicBezTo>
                    <a:pt x="1829717" y="5635182"/>
                    <a:pt x="1914648" y="5714015"/>
                    <a:pt x="2001611" y="5789654"/>
                  </a:cubicBezTo>
                  <a:cubicBezTo>
                    <a:pt x="2088575" y="5865293"/>
                    <a:pt x="2177135" y="5938465"/>
                    <a:pt x="2269035" y="6007280"/>
                  </a:cubicBezTo>
                  <a:cubicBezTo>
                    <a:pt x="2452108" y="6145202"/>
                    <a:pt x="2649554" y="6268461"/>
                    <a:pt x="2866455" y="6351505"/>
                  </a:cubicBezTo>
                  <a:cubicBezTo>
                    <a:pt x="2974615" y="6393027"/>
                    <a:pt x="3086694" y="6424821"/>
                    <a:pt x="3200661" y="6448777"/>
                  </a:cubicBezTo>
                  <a:cubicBezTo>
                    <a:pt x="3229262" y="6454438"/>
                    <a:pt x="3257572" y="6460971"/>
                    <a:pt x="3286318" y="6465908"/>
                  </a:cubicBezTo>
                  <a:lnTo>
                    <a:pt x="3372701" y="6480281"/>
                  </a:lnTo>
                  <a:cubicBezTo>
                    <a:pt x="3430628" y="6487975"/>
                    <a:pt x="3488556" y="6496106"/>
                    <a:pt x="3547063" y="6500896"/>
                  </a:cubicBezTo>
                  <a:cubicBezTo>
                    <a:pt x="3576245" y="6503654"/>
                    <a:pt x="3605426" y="6506268"/>
                    <a:pt x="3634753" y="6507575"/>
                  </a:cubicBezTo>
                  <a:cubicBezTo>
                    <a:pt x="3664079" y="6509026"/>
                    <a:pt x="3693261" y="6511350"/>
                    <a:pt x="3722733" y="6512221"/>
                  </a:cubicBezTo>
                  <a:lnTo>
                    <a:pt x="3811003" y="6514253"/>
                  </a:lnTo>
                  <a:cubicBezTo>
                    <a:pt x="3840329" y="6514979"/>
                    <a:pt x="3869946" y="6513963"/>
                    <a:pt x="3899418" y="6513817"/>
                  </a:cubicBezTo>
                  <a:lnTo>
                    <a:pt x="3943698" y="6513381"/>
                  </a:lnTo>
                  <a:cubicBezTo>
                    <a:pt x="3958071" y="6512946"/>
                    <a:pt x="3972154" y="6512075"/>
                    <a:pt x="3986381" y="6511495"/>
                  </a:cubicBezTo>
                  <a:cubicBezTo>
                    <a:pt x="4000609" y="6510768"/>
                    <a:pt x="4014837" y="6510333"/>
                    <a:pt x="4028919" y="6509317"/>
                  </a:cubicBezTo>
                  <a:lnTo>
                    <a:pt x="4071312" y="6505833"/>
                  </a:lnTo>
                  <a:cubicBezTo>
                    <a:pt x="4127788" y="6501332"/>
                    <a:pt x="4183828" y="6493782"/>
                    <a:pt x="4239432" y="6485072"/>
                  </a:cubicBezTo>
                  <a:cubicBezTo>
                    <a:pt x="4461994" y="6448195"/>
                    <a:pt x="4675992" y="6376041"/>
                    <a:pt x="4879826" y="6274849"/>
                  </a:cubicBezTo>
                  <a:cubicBezTo>
                    <a:pt x="5084386" y="6174820"/>
                    <a:pt x="5279074" y="6046770"/>
                    <a:pt x="5471439" y="5906235"/>
                  </a:cubicBezTo>
                  <a:cubicBezTo>
                    <a:pt x="5519494" y="5871246"/>
                    <a:pt x="5567258" y="5834806"/>
                    <a:pt x="5614877" y="5797930"/>
                  </a:cubicBezTo>
                  <a:cubicBezTo>
                    <a:pt x="5662787" y="5761199"/>
                    <a:pt x="5710551" y="5723887"/>
                    <a:pt x="5758316" y="5685995"/>
                  </a:cubicBezTo>
                  <a:lnTo>
                    <a:pt x="6048824" y="5453705"/>
                  </a:lnTo>
                  <a:lnTo>
                    <a:pt x="6237794" y="5308644"/>
                  </a:lnTo>
                  <a:lnTo>
                    <a:pt x="6237794" y="6081399"/>
                  </a:lnTo>
                  <a:lnTo>
                    <a:pt x="6123011" y="6166399"/>
                  </a:lnTo>
                  <a:cubicBezTo>
                    <a:pt x="6071326" y="6204001"/>
                    <a:pt x="6019061" y="6241458"/>
                    <a:pt x="5965925" y="6278479"/>
                  </a:cubicBezTo>
                  <a:cubicBezTo>
                    <a:pt x="5912644" y="6315210"/>
                    <a:pt x="5858927" y="6351650"/>
                    <a:pt x="5803903" y="6387364"/>
                  </a:cubicBezTo>
                  <a:cubicBezTo>
                    <a:pt x="5694437" y="6458938"/>
                    <a:pt x="5581486" y="6528335"/>
                    <a:pt x="5463744" y="6591780"/>
                  </a:cubicBezTo>
                  <a:cubicBezTo>
                    <a:pt x="5346147" y="6655514"/>
                    <a:pt x="5224486" y="6714748"/>
                    <a:pt x="5097888" y="6765562"/>
                  </a:cubicBezTo>
                  <a:cubicBezTo>
                    <a:pt x="5034879" y="6791332"/>
                    <a:pt x="4970700" y="6815005"/>
                    <a:pt x="4905602" y="6836446"/>
                  </a:cubicBezTo>
                  <a:lnTo>
                    <a:pt x="4831447" y="6858000"/>
                  </a:lnTo>
                  <a:lnTo>
                    <a:pt x="3036485" y="6858000"/>
                  </a:lnTo>
                  <a:lnTo>
                    <a:pt x="2911533" y="6825558"/>
                  </a:lnTo>
                  <a:cubicBezTo>
                    <a:pt x="2847182" y="6807410"/>
                    <a:pt x="2783121" y="6787919"/>
                    <a:pt x="2719386" y="6767158"/>
                  </a:cubicBezTo>
                  <a:cubicBezTo>
                    <a:pt x="2464884" y="6683389"/>
                    <a:pt x="2213285" y="6579149"/>
                    <a:pt x="1980415" y="6440210"/>
                  </a:cubicBezTo>
                  <a:cubicBezTo>
                    <a:pt x="1747399" y="6301563"/>
                    <a:pt x="1539355" y="6125749"/>
                    <a:pt x="1357588" y="5931206"/>
                  </a:cubicBezTo>
                  <a:cubicBezTo>
                    <a:pt x="1266269" y="5834080"/>
                    <a:pt x="1183226" y="5730711"/>
                    <a:pt x="1105118" y="5624874"/>
                  </a:cubicBezTo>
                  <a:cubicBezTo>
                    <a:pt x="1027446" y="5518601"/>
                    <a:pt x="953549" y="5410732"/>
                    <a:pt x="884588" y="5300539"/>
                  </a:cubicBezTo>
                  <a:cubicBezTo>
                    <a:pt x="866876" y="5273245"/>
                    <a:pt x="850180" y="5245516"/>
                    <a:pt x="833049" y="5217931"/>
                  </a:cubicBezTo>
                  <a:lnTo>
                    <a:pt x="783833" y="5137791"/>
                  </a:lnTo>
                  <a:cubicBezTo>
                    <a:pt x="752328" y="5085962"/>
                    <a:pt x="719662" y="5034567"/>
                    <a:pt x="686706" y="4982447"/>
                  </a:cubicBezTo>
                  <a:lnTo>
                    <a:pt x="485485" y="4665082"/>
                  </a:lnTo>
                  <a:cubicBezTo>
                    <a:pt x="417976" y="4556922"/>
                    <a:pt x="351338" y="4445568"/>
                    <a:pt x="289055" y="4329568"/>
                  </a:cubicBezTo>
                  <a:cubicBezTo>
                    <a:pt x="257987" y="4271496"/>
                    <a:pt x="227934" y="4212408"/>
                    <a:pt x="200495" y="4151721"/>
                  </a:cubicBezTo>
                  <a:cubicBezTo>
                    <a:pt x="173201" y="4090891"/>
                    <a:pt x="147794" y="4028898"/>
                    <a:pt x="125291" y="3965600"/>
                  </a:cubicBezTo>
                  <a:cubicBezTo>
                    <a:pt x="103224" y="3902155"/>
                    <a:pt x="83624" y="3837840"/>
                    <a:pt x="67654" y="3772509"/>
                  </a:cubicBezTo>
                  <a:cubicBezTo>
                    <a:pt x="60105" y="3739843"/>
                    <a:pt x="52410" y="3707032"/>
                    <a:pt x="46168" y="3674076"/>
                  </a:cubicBezTo>
                  <a:lnTo>
                    <a:pt x="36731" y="3624714"/>
                  </a:lnTo>
                  <a:lnTo>
                    <a:pt x="28891" y="3575208"/>
                  </a:lnTo>
                  <a:cubicBezTo>
                    <a:pt x="8566" y="3442948"/>
                    <a:pt x="0" y="3310252"/>
                    <a:pt x="0" y="3178573"/>
                  </a:cubicBezTo>
                  <a:cubicBezTo>
                    <a:pt x="726" y="2919425"/>
                    <a:pt x="27730" y="2660277"/>
                    <a:pt x="80575" y="2405774"/>
                  </a:cubicBezTo>
                  <a:cubicBezTo>
                    <a:pt x="133276" y="2151417"/>
                    <a:pt x="213997" y="1901996"/>
                    <a:pt x="322737" y="1665351"/>
                  </a:cubicBezTo>
                  <a:cubicBezTo>
                    <a:pt x="541235" y="1192061"/>
                    <a:pt x="857875" y="768568"/>
                    <a:pt x="1230700" y="407938"/>
                  </a:cubicBezTo>
                  <a:cubicBezTo>
                    <a:pt x="1324124" y="317781"/>
                    <a:pt x="1421323" y="231579"/>
                    <a:pt x="1521825" y="149443"/>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a:extLst>
                <a:ext uri="{FF2B5EF4-FFF2-40B4-BE49-F238E27FC236}">
                  <a16:creationId xmlns:a16="http://schemas.microsoft.com/office/drawing/2014/main" id="{13BFB38F-216C-4A75-8C1C-DAF998A5C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698" y="0"/>
              <a:ext cx="6477994" cy="6858000"/>
            </a:xfrm>
            <a:custGeom>
              <a:avLst/>
              <a:gdLst>
                <a:gd name="connsiteX0" fmla="*/ 5634917 w 6230407"/>
                <a:gd name="connsiteY0" fmla="*/ 0 h 6858000"/>
                <a:gd name="connsiteX1" fmla="*/ 6230407 w 6230407"/>
                <a:gd name="connsiteY1" fmla="*/ 0 h 6858000"/>
                <a:gd name="connsiteX2" fmla="*/ 6230407 w 6230407"/>
                <a:gd name="connsiteY2" fmla="*/ 322046 h 6858000"/>
                <a:gd name="connsiteX3" fmla="*/ 6061915 w 6230407"/>
                <a:gd name="connsiteY3" fmla="*/ 206288 h 6858000"/>
                <a:gd name="connsiteX4" fmla="*/ 5814792 w 6230407"/>
                <a:gd name="connsiteY4" fmla="*/ 74312 h 6858000"/>
                <a:gd name="connsiteX5" fmla="*/ 5676576 w 6230407"/>
                <a:gd name="connsiteY5" fmla="*/ 15049 h 6858000"/>
                <a:gd name="connsiteX6" fmla="*/ 1821847 w 6230407"/>
                <a:gd name="connsiteY6" fmla="*/ 0 h 6858000"/>
                <a:gd name="connsiteX7" fmla="*/ 3449591 w 6230407"/>
                <a:gd name="connsiteY7" fmla="*/ 0 h 6858000"/>
                <a:gd name="connsiteX8" fmla="*/ 3354111 w 6230407"/>
                <a:gd name="connsiteY8" fmla="*/ 29819 h 6858000"/>
                <a:gd name="connsiteX9" fmla="*/ 3177287 w 6230407"/>
                <a:gd name="connsiteY9" fmla="*/ 93621 h 6858000"/>
                <a:gd name="connsiteX10" fmla="*/ 1915374 w 6230407"/>
                <a:gd name="connsiteY10" fmla="*/ 844207 h 6858000"/>
                <a:gd name="connsiteX11" fmla="*/ 1042545 w 6230407"/>
                <a:gd name="connsiteY11" fmla="*/ 1926532 h 6858000"/>
                <a:gd name="connsiteX12" fmla="*/ 726050 w 6230407"/>
                <a:gd name="connsiteY12" fmla="*/ 3186123 h 6858000"/>
                <a:gd name="connsiteX13" fmla="*/ 1249864 w 6230407"/>
                <a:gd name="connsiteY13" fmla="*/ 4355701 h 6858000"/>
                <a:gd name="connsiteX14" fmla="*/ 1513803 w 6230407"/>
                <a:gd name="connsiteY14" fmla="*/ 4726929 h 6858000"/>
                <a:gd name="connsiteX15" fmla="*/ 3990446 w 6230407"/>
                <a:gd name="connsiteY15" fmla="*/ 6178014 h 6858000"/>
                <a:gd name="connsiteX16" fmla="*/ 5870541 w 6230407"/>
                <a:gd name="connsiteY16" fmla="*/ 5285296 h 6858000"/>
                <a:gd name="connsiteX17" fmla="*/ 6099347 w 6230407"/>
                <a:gd name="connsiteY17" fmla="*/ 5108030 h 6858000"/>
                <a:gd name="connsiteX18" fmla="*/ 6230407 w 6230407"/>
                <a:gd name="connsiteY18" fmla="*/ 5006078 h 6858000"/>
                <a:gd name="connsiteX19" fmla="*/ 6230407 w 6230407"/>
                <a:gd name="connsiteY19" fmla="*/ 5924458 h 6858000"/>
                <a:gd name="connsiteX20" fmla="*/ 6056186 w 6230407"/>
                <a:gd name="connsiteY20" fmla="*/ 6058925 h 6858000"/>
                <a:gd name="connsiteX21" fmla="*/ 4500343 w 6230407"/>
                <a:gd name="connsiteY21" fmla="*/ 6854086 h 6858000"/>
                <a:gd name="connsiteX22" fmla="*/ 4476760 w 6230407"/>
                <a:gd name="connsiteY22" fmla="*/ 6858000 h 6858000"/>
                <a:gd name="connsiteX23" fmla="*/ 3391617 w 6230407"/>
                <a:gd name="connsiteY23" fmla="*/ 6858000 h 6858000"/>
                <a:gd name="connsiteX24" fmla="*/ 3242986 w 6230407"/>
                <a:gd name="connsiteY24" fmla="*/ 6833894 h 6858000"/>
                <a:gd name="connsiteX25" fmla="*/ 913044 w 6230407"/>
                <a:gd name="connsiteY25" fmla="*/ 5134452 h 6858000"/>
                <a:gd name="connsiteX26" fmla="*/ 0 w 6230407"/>
                <a:gd name="connsiteY26" fmla="*/ 3186123 h 6858000"/>
                <a:gd name="connsiteX27" fmla="*/ 1779764 w 6230407"/>
                <a:gd name="connsiteY27" fmla="*/ 288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30407" h="6858000">
                  <a:moveTo>
                    <a:pt x="5634917" y="0"/>
                  </a:moveTo>
                  <a:lnTo>
                    <a:pt x="6230407" y="0"/>
                  </a:lnTo>
                  <a:lnTo>
                    <a:pt x="6230407" y="322046"/>
                  </a:lnTo>
                  <a:lnTo>
                    <a:pt x="6061915" y="206288"/>
                  </a:lnTo>
                  <a:cubicBezTo>
                    <a:pt x="5982213" y="157828"/>
                    <a:pt x="5899796" y="113801"/>
                    <a:pt x="5814792" y="74312"/>
                  </a:cubicBezTo>
                  <a:cubicBezTo>
                    <a:pt x="5769441" y="53261"/>
                    <a:pt x="5723362" y="33505"/>
                    <a:pt x="5676576" y="15049"/>
                  </a:cubicBezTo>
                  <a:close/>
                  <a:moveTo>
                    <a:pt x="1821847" y="0"/>
                  </a:moveTo>
                  <a:lnTo>
                    <a:pt x="3449591" y="0"/>
                  </a:lnTo>
                  <a:lnTo>
                    <a:pt x="3354111" y="29819"/>
                  </a:lnTo>
                  <a:cubicBezTo>
                    <a:pt x="3295072" y="49686"/>
                    <a:pt x="3236122" y="70955"/>
                    <a:pt x="3177287" y="93621"/>
                  </a:cubicBezTo>
                  <a:cubicBezTo>
                    <a:pt x="2718951" y="269871"/>
                    <a:pt x="2282682" y="529455"/>
                    <a:pt x="1915374" y="844207"/>
                  </a:cubicBezTo>
                  <a:cubicBezTo>
                    <a:pt x="1541678" y="1164331"/>
                    <a:pt x="1247976" y="1528591"/>
                    <a:pt x="1042545" y="1926532"/>
                  </a:cubicBezTo>
                  <a:cubicBezTo>
                    <a:pt x="832613" y="2333329"/>
                    <a:pt x="726050" y="2757113"/>
                    <a:pt x="726050" y="3186123"/>
                  </a:cubicBezTo>
                  <a:cubicBezTo>
                    <a:pt x="726050" y="3618181"/>
                    <a:pt x="896057" y="3870506"/>
                    <a:pt x="1249864" y="4355701"/>
                  </a:cubicBezTo>
                  <a:cubicBezTo>
                    <a:pt x="1335230" y="4472717"/>
                    <a:pt x="1423500" y="4593798"/>
                    <a:pt x="1513803" y="4726929"/>
                  </a:cubicBezTo>
                  <a:cubicBezTo>
                    <a:pt x="2203848" y="5744068"/>
                    <a:pt x="2944562" y="6178014"/>
                    <a:pt x="3990446" y="6178014"/>
                  </a:cubicBezTo>
                  <a:cubicBezTo>
                    <a:pt x="4676863" y="6178014"/>
                    <a:pt x="5180496" y="5824498"/>
                    <a:pt x="5870541" y="5285296"/>
                  </a:cubicBezTo>
                  <a:cubicBezTo>
                    <a:pt x="5947632" y="5225046"/>
                    <a:pt x="6024723" y="5165521"/>
                    <a:pt x="6099347" y="5108030"/>
                  </a:cubicBezTo>
                  <a:lnTo>
                    <a:pt x="6230407" y="5006078"/>
                  </a:lnTo>
                  <a:lnTo>
                    <a:pt x="6230407" y="5924458"/>
                  </a:lnTo>
                  <a:lnTo>
                    <a:pt x="6056186" y="6058925"/>
                  </a:lnTo>
                  <a:cubicBezTo>
                    <a:pt x="5577260" y="6421454"/>
                    <a:pt x="5092142" y="6735949"/>
                    <a:pt x="4500343" y="6854086"/>
                  </a:cubicBezTo>
                  <a:lnTo>
                    <a:pt x="4476760" y="6858000"/>
                  </a:lnTo>
                  <a:lnTo>
                    <a:pt x="3391617" y="6858000"/>
                  </a:lnTo>
                  <a:lnTo>
                    <a:pt x="3242986" y="6833894"/>
                  </a:lnTo>
                  <a:cubicBezTo>
                    <a:pt x="2233307" y="6634206"/>
                    <a:pt x="1512986" y="6018796"/>
                    <a:pt x="913044" y="5134452"/>
                  </a:cubicBezTo>
                  <a:cubicBezTo>
                    <a:pt x="469951" y="4481428"/>
                    <a:pt x="0" y="4033545"/>
                    <a:pt x="0" y="3186123"/>
                  </a:cubicBezTo>
                  <a:cubicBezTo>
                    <a:pt x="0" y="1915018"/>
                    <a:pt x="732545" y="779286"/>
                    <a:pt x="1779764" y="2881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4DF24F7D-73CE-4EF0-86BC-1C1C4C5CB7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698" y="0"/>
              <a:ext cx="6477994" cy="6858000"/>
            </a:xfrm>
            <a:custGeom>
              <a:avLst/>
              <a:gdLst>
                <a:gd name="connsiteX0" fmla="*/ 5061392 w 6230408"/>
                <a:gd name="connsiteY0" fmla="*/ 0 h 6858000"/>
                <a:gd name="connsiteX1" fmla="*/ 6230408 w 6230408"/>
                <a:gd name="connsiteY1" fmla="*/ 0 h 6858000"/>
                <a:gd name="connsiteX2" fmla="*/ 6230408 w 6230408"/>
                <a:gd name="connsiteY2" fmla="*/ 502666 h 6858000"/>
                <a:gd name="connsiteX3" fmla="*/ 6204367 w 6230408"/>
                <a:gd name="connsiteY3" fmla="*/ 480166 h 6858000"/>
                <a:gd name="connsiteX4" fmla="*/ 5753525 w 6230408"/>
                <a:gd name="connsiteY4" fmla="*/ 205991 h 6858000"/>
                <a:gd name="connsiteX5" fmla="*/ 5205685 w 6230408"/>
                <a:gd name="connsiteY5" fmla="*/ 25948 h 6858000"/>
                <a:gd name="connsiteX6" fmla="*/ 1821847 w 6230408"/>
                <a:gd name="connsiteY6" fmla="*/ 0 h 6858000"/>
                <a:gd name="connsiteX7" fmla="*/ 4114919 w 6230408"/>
                <a:gd name="connsiteY7" fmla="*/ 0 h 6858000"/>
                <a:gd name="connsiteX8" fmla="*/ 4086206 w 6230408"/>
                <a:gd name="connsiteY8" fmla="*/ 3507 h 6858000"/>
                <a:gd name="connsiteX9" fmla="*/ 3229262 w 6230408"/>
                <a:gd name="connsiteY9" fmla="*/ 229075 h 6858000"/>
                <a:gd name="connsiteX10" fmla="*/ 2009741 w 6230408"/>
                <a:gd name="connsiteY10" fmla="*/ 954400 h 6858000"/>
                <a:gd name="connsiteX11" fmla="*/ 1171466 w 6230408"/>
                <a:gd name="connsiteY11" fmla="*/ 1993025 h 6858000"/>
                <a:gd name="connsiteX12" fmla="*/ 871086 w 6230408"/>
                <a:gd name="connsiteY12" fmla="*/ 3186123 h 6858000"/>
                <a:gd name="connsiteX13" fmla="*/ 1367025 w 6230408"/>
                <a:gd name="connsiteY13" fmla="*/ 4270190 h 6858000"/>
                <a:gd name="connsiteX14" fmla="*/ 1633868 w 6230408"/>
                <a:gd name="connsiteY14" fmla="*/ 4645483 h 6858000"/>
                <a:gd name="connsiteX15" fmla="*/ 2651877 w 6230408"/>
                <a:gd name="connsiteY15" fmla="*/ 5684689 h 6858000"/>
                <a:gd name="connsiteX16" fmla="*/ 3990301 w 6230408"/>
                <a:gd name="connsiteY16" fmla="*/ 6032833 h 6858000"/>
                <a:gd name="connsiteX17" fmla="*/ 4851225 w 6230408"/>
                <a:gd name="connsiteY17" fmla="*/ 5811141 h 6858000"/>
                <a:gd name="connsiteX18" fmla="*/ 5780965 w 6230408"/>
                <a:gd name="connsiteY18" fmla="*/ 5171038 h 6858000"/>
                <a:gd name="connsiteX19" fmla="*/ 6010496 w 6230408"/>
                <a:gd name="connsiteY19" fmla="*/ 4993191 h 6858000"/>
                <a:gd name="connsiteX20" fmla="*/ 6230408 w 6230408"/>
                <a:gd name="connsiteY20" fmla="*/ 4822117 h 6858000"/>
                <a:gd name="connsiteX21" fmla="*/ 6230408 w 6230408"/>
                <a:gd name="connsiteY21" fmla="*/ 5924457 h 6858000"/>
                <a:gd name="connsiteX22" fmla="*/ 6056186 w 6230408"/>
                <a:gd name="connsiteY22" fmla="*/ 6058925 h 6858000"/>
                <a:gd name="connsiteX23" fmla="*/ 4500343 w 6230408"/>
                <a:gd name="connsiteY23" fmla="*/ 6854086 h 6858000"/>
                <a:gd name="connsiteX24" fmla="*/ 4476760 w 6230408"/>
                <a:gd name="connsiteY24" fmla="*/ 6858000 h 6858000"/>
                <a:gd name="connsiteX25" fmla="*/ 3391617 w 6230408"/>
                <a:gd name="connsiteY25" fmla="*/ 6858000 h 6858000"/>
                <a:gd name="connsiteX26" fmla="*/ 3242986 w 6230408"/>
                <a:gd name="connsiteY26" fmla="*/ 6833894 h 6858000"/>
                <a:gd name="connsiteX27" fmla="*/ 913044 w 6230408"/>
                <a:gd name="connsiteY27" fmla="*/ 5134452 h 6858000"/>
                <a:gd name="connsiteX28" fmla="*/ 0 w 6230408"/>
                <a:gd name="connsiteY28" fmla="*/ 3186123 h 6858000"/>
                <a:gd name="connsiteX29" fmla="*/ 1779764 w 6230408"/>
                <a:gd name="connsiteY29" fmla="*/ 2881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230408" h="6858000">
                  <a:moveTo>
                    <a:pt x="5061392" y="0"/>
                  </a:moveTo>
                  <a:lnTo>
                    <a:pt x="6230408" y="0"/>
                  </a:lnTo>
                  <a:lnTo>
                    <a:pt x="6230408" y="502666"/>
                  </a:lnTo>
                  <a:lnTo>
                    <a:pt x="6204367" y="480166"/>
                  </a:lnTo>
                  <a:cubicBezTo>
                    <a:pt x="6064466" y="372115"/>
                    <a:pt x="5913877" y="280469"/>
                    <a:pt x="5753525" y="205991"/>
                  </a:cubicBezTo>
                  <a:cubicBezTo>
                    <a:pt x="5581848" y="126214"/>
                    <a:pt x="5398775" y="66109"/>
                    <a:pt x="5205685" y="25948"/>
                  </a:cubicBezTo>
                  <a:close/>
                  <a:moveTo>
                    <a:pt x="1821847" y="0"/>
                  </a:moveTo>
                  <a:lnTo>
                    <a:pt x="4114919" y="0"/>
                  </a:lnTo>
                  <a:lnTo>
                    <a:pt x="4086206" y="3507"/>
                  </a:lnTo>
                  <a:cubicBezTo>
                    <a:pt x="3798985" y="45364"/>
                    <a:pt x="3509190" y="121369"/>
                    <a:pt x="3229262" y="229075"/>
                  </a:cubicBezTo>
                  <a:cubicBezTo>
                    <a:pt x="2786315" y="399518"/>
                    <a:pt x="2364564" y="650390"/>
                    <a:pt x="2009741" y="954400"/>
                  </a:cubicBezTo>
                  <a:cubicBezTo>
                    <a:pt x="1655354" y="1257973"/>
                    <a:pt x="1365573" y="1617151"/>
                    <a:pt x="1171466" y="1993025"/>
                  </a:cubicBezTo>
                  <a:cubicBezTo>
                    <a:pt x="972132" y="2379061"/>
                    <a:pt x="871086" y="2780487"/>
                    <a:pt x="871086" y="3186123"/>
                  </a:cubicBezTo>
                  <a:cubicBezTo>
                    <a:pt x="871086" y="3573756"/>
                    <a:pt x="1023091" y="3798642"/>
                    <a:pt x="1367025" y="4270190"/>
                  </a:cubicBezTo>
                  <a:cubicBezTo>
                    <a:pt x="1453117" y="4388222"/>
                    <a:pt x="1542113" y="4510319"/>
                    <a:pt x="1633868" y="4645483"/>
                  </a:cubicBezTo>
                  <a:cubicBezTo>
                    <a:pt x="1958347" y="5123709"/>
                    <a:pt x="2291248" y="5463723"/>
                    <a:pt x="2651877" y="5684689"/>
                  </a:cubicBezTo>
                  <a:cubicBezTo>
                    <a:pt x="3034139" y="5919011"/>
                    <a:pt x="3472005" y="6032833"/>
                    <a:pt x="3990301" y="6032833"/>
                  </a:cubicBezTo>
                  <a:cubicBezTo>
                    <a:pt x="4284438" y="6032833"/>
                    <a:pt x="4557959" y="5962420"/>
                    <a:pt x="4851225" y="5811141"/>
                  </a:cubicBezTo>
                  <a:cubicBezTo>
                    <a:pt x="5152330" y="5655798"/>
                    <a:pt x="5450387" y="5429315"/>
                    <a:pt x="5780965" y="5171038"/>
                  </a:cubicBezTo>
                  <a:cubicBezTo>
                    <a:pt x="5858491" y="5110498"/>
                    <a:pt x="5935727" y="5050828"/>
                    <a:pt x="6010496" y="4993191"/>
                  </a:cubicBezTo>
                  <a:lnTo>
                    <a:pt x="6230408" y="4822117"/>
                  </a:lnTo>
                  <a:lnTo>
                    <a:pt x="6230408" y="5924457"/>
                  </a:lnTo>
                  <a:lnTo>
                    <a:pt x="6056186" y="6058925"/>
                  </a:lnTo>
                  <a:cubicBezTo>
                    <a:pt x="5577260" y="6421454"/>
                    <a:pt x="5092142" y="6735949"/>
                    <a:pt x="4500343" y="6854086"/>
                  </a:cubicBezTo>
                  <a:lnTo>
                    <a:pt x="4476760" y="6858000"/>
                  </a:lnTo>
                  <a:lnTo>
                    <a:pt x="3391617" y="6858000"/>
                  </a:lnTo>
                  <a:lnTo>
                    <a:pt x="3242986" y="6833894"/>
                  </a:lnTo>
                  <a:cubicBezTo>
                    <a:pt x="2233307" y="6634206"/>
                    <a:pt x="1512986" y="6018796"/>
                    <a:pt x="913044" y="5134452"/>
                  </a:cubicBezTo>
                  <a:cubicBezTo>
                    <a:pt x="469951" y="4481428"/>
                    <a:pt x="0" y="4033545"/>
                    <a:pt x="0" y="3186123"/>
                  </a:cubicBezTo>
                  <a:cubicBezTo>
                    <a:pt x="0" y="1915018"/>
                    <a:pt x="732545" y="779286"/>
                    <a:pt x="1779764" y="2881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6" name="Freeform: Shape 65">
              <a:extLst>
                <a:ext uri="{FF2B5EF4-FFF2-40B4-BE49-F238E27FC236}">
                  <a16:creationId xmlns:a16="http://schemas.microsoft.com/office/drawing/2014/main" id="{EC3445B6-9C0D-4865-BF68-CD74892D0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05128" y="0"/>
              <a:ext cx="6648564" cy="6858000"/>
            </a:xfrm>
            <a:custGeom>
              <a:avLst/>
              <a:gdLst>
                <a:gd name="connsiteX0" fmla="*/ 1242460 w 6394458"/>
                <a:gd name="connsiteY0" fmla="*/ 0 h 6858000"/>
                <a:gd name="connsiteX1" fmla="*/ 2160732 w 6394458"/>
                <a:gd name="connsiteY1" fmla="*/ 0 h 6858000"/>
                <a:gd name="connsiteX2" fmla="*/ 2096124 w 6394458"/>
                <a:gd name="connsiteY2" fmla="*/ 41936 h 6858000"/>
                <a:gd name="connsiteX3" fmla="*/ 1942232 w 6394458"/>
                <a:gd name="connsiteY3" fmla="*/ 154451 h 6858000"/>
                <a:gd name="connsiteX4" fmla="*/ 1941942 w 6394458"/>
                <a:gd name="connsiteY4" fmla="*/ 154741 h 6858000"/>
                <a:gd name="connsiteX5" fmla="*/ 1941652 w 6394458"/>
                <a:gd name="connsiteY5" fmla="*/ 155032 h 6858000"/>
                <a:gd name="connsiteX6" fmla="*/ 1878498 w 6394458"/>
                <a:gd name="connsiteY6" fmla="*/ 203377 h 6858000"/>
                <a:gd name="connsiteX7" fmla="*/ 1865722 w 6394458"/>
                <a:gd name="connsiteY7" fmla="*/ 213395 h 6858000"/>
                <a:gd name="connsiteX8" fmla="*/ 1791679 w 6394458"/>
                <a:gd name="connsiteY8" fmla="*/ 272483 h 6858000"/>
                <a:gd name="connsiteX9" fmla="*/ 1503495 w 6394458"/>
                <a:gd name="connsiteY9" fmla="*/ 525389 h 6858000"/>
                <a:gd name="connsiteX10" fmla="*/ 990135 w 6394458"/>
                <a:gd name="connsiteY10" fmla="*/ 1098128 h 6858000"/>
                <a:gd name="connsiteX11" fmla="*/ 771637 w 6394458"/>
                <a:gd name="connsiteY11" fmla="*/ 1416800 h 6858000"/>
                <a:gd name="connsiteX12" fmla="*/ 585660 w 6394458"/>
                <a:gd name="connsiteY12" fmla="*/ 1756960 h 6858000"/>
                <a:gd name="connsiteX13" fmla="*/ 585515 w 6394458"/>
                <a:gd name="connsiteY13" fmla="*/ 1757395 h 6858000"/>
                <a:gd name="connsiteX14" fmla="*/ 585370 w 6394458"/>
                <a:gd name="connsiteY14" fmla="*/ 1757831 h 6858000"/>
                <a:gd name="connsiteX15" fmla="*/ 544574 w 6394458"/>
                <a:gd name="connsiteY15" fmla="*/ 1845230 h 6858000"/>
                <a:gd name="connsiteX16" fmla="*/ 524539 w 6394458"/>
                <a:gd name="connsiteY16" fmla="*/ 1889510 h 6858000"/>
                <a:gd name="connsiteX17" fmla="*/ 505666 w 6394458"/>
                <a:gd name="connsiteY17" fmla="*/ 1933935 h 6858000"/>
                <a:gd name="connsiteX18" fmla="*/ 502762 w 6394458"/>
                <a:gd name="connsiteY18" fmla="*/ 1940904 h 6858000"/>
                <a:gd name="connsiteX19" fmla="*/ 469661 w 6394458"/>
                <a:gd name="connsiteY19" fmla="*/ 2023512 h 6858000"/>
                <a:gd name="connsiteX20" fmla="*/ 456885 w 6394458"/>
                <a:gd name="connsiteY20" fmla="*/ 2057049 h 6858000"/>
                <a:gd name="connsiteX21" fmla="*/ 435688 w 6394458"/>
                <a:gd name="connsiteY21" fmla="*/ 2114395 h 6858000"/>
                <a:gd name="connsiteX22" fmla="*/ 435543 w 6394458"/>
                <a:gd name="connsiteY22" fmla="*/ 2114976 h 6858000"/>
                <a:gd name="connsiteX23" fmla="*/ 435253 w 6394458"/>
                <a:gd name="connsiteY23" fmla="*/ 2115557 h 6858000"/>
                <a:gd name="connsiteX24" fmla="*/ 324770 w 6394458"/>
                <a:gd name="connsiteY24" fmla="*/ 2488382 h 6858000"/>
                <a:gd name="connsiteX25" fmla="*/ 235338 w 6394458"/>
                <a:gd name="connsiteY25" fmla="*/ 3261036 h 6858000"/>
                <a:gd name="connsiteX26" fmla="*/ 272505 w 6394458"/>
                <a:gd name="connsiteY26" fmla="*/ 3641991 h 6858000"/>
                <a:gd name="connsiteX27" fmla="*/ 385891 w 6394458"/>
                <a:gd name="connsiteY27" fmla="*/ 4006104 h 6858000"/>
                <a:gd name="connsiteX28" fmla="*/ 386182 w 6394458"/>
                <a:gd name="connsiteY28" fmla="*/ 4006685 h 6858000"/>
                <a:gd name="connsiteX29" fmla="*/ 386472 w 6394458"/>
                <a:gd name="connsiteY29" fmla="*/ 4007266 h 6858000"/>
                <a:gd name="connsiteX30" fmla="*/ 413911 w 6394458"/>
                <a:gd name="connsiteY30" fmla="*/ 4068823 h 6858000"/>
                <a:gd name="connsiteX31" fmla="*/ 425380 w 6394458"/>
                <a:gd name="connsiteY31" fmla="*/ 4093794 h 6858000"/>
                <a:gd name="connsiteX32" fmla="*/ 435834 w 6394458"/>
                <a:gd name="connsiteY32" fmla="*/ 4114845 h 6858000"/>
                <a:gd name="connsiteX33" fmla="*/ 468644 w 6394458"/>
                <a:gd name="connsiteY33" fmla="*/ 4178435 h 6858000"/>
                <a:gd name="connsiteX34" fmla="*/ 468935 w 6394458"/>
                <a:gd name="connsiteY34" fmla="*/ 4179015 h 6858000"/>
                <a:gd name="connsiteX35" fmla="*/ 469225 w 6394458"/>
                <a:gd name="connsiteY35" fmla="*/ 4179596 h 6858000"/>
                <a:gd name="connsiteX36" fmla="*/ 566496 w 6394458"/>
                <a:gd name="connsiteY36" fmla="*/ 4345828 h 6858000"/>
                <a:gd name="connsiteX37" fmla="*/ 674366 w 6394458"/>
                <a:gd name="connsiteY37" fmla="*/ 4507124 h 6858000"/>
                <a:gd name="connsiteX38" fmla="*/ 790946 w 6394458"/>
                <a:gd name="connsiteY38" fmla="*/ 4665372 h 6858000"/>
                <a:gd name="connsiteX39" fmla="*/ 938015 w 6394458"/>
                <a:gd name="connsiteY39" fmla="*/ 4855559 h 6858000"/>
                <a:gd name="connsiteX40" fmla="*/ 1035286 w 6394458"/>
                <a:gd name="connsiteY40" fmla="*/ 4980269 h 6858000"/>
                <a:gd name="connsiteX41" fmla="*/ 1158254 w 6394458"/>
                <a:gd name="connsiteY41" fmla="*/ 5140985 h 6858000"/>
                <a:gd name="connsiteX42" fmla="*/ 1221118 w 6394458"/>
                <a:gd name="connsiteY42" fmla="*/ 5226351 h 6858000"/>
                <a:gd name="connsiteX43" fmla="*/ 1277448 w 6394458"/>
                <a:gd name="connsiteY43" fmla="*/ 5303007 h 6858000"/>
                <a:gd name="connsiteX44" fmla="*/ 1277739 w 6394458"/>
                <a:gd name="connsiteY44" fmla="*/ 5303297 h 6858000"/>
                <a:gd name="connsiteX45" fmla="*/ 1278029 w 6394458"/>
                <a:gd name="connsiteY45" fmla="*/ 5303588 h 6858000"/>
                <a:gd name="connsiteX46" fmla="*/ 1376607 w 6394458"/>
                <a:gd name="connsiteY46" fmla="*/ 5433525 h 6858000"/>
                <a:gd name="connsiteX47" fmla="*/ 1395625 w 6394458"/>
                <a:gd name="connsiteY47" fmla="*/ 5458060 h 6858000"/>
                <a:gd name="connsiteX48" fmla="*/ 1405207 w 6394458"/>
                <a:gd name="connsiteY48" fmla="*/ 5469965 h 6858000"/>
                <a:gd name="connsiteX49" fmla="*/ 1518739 w 6394458"/>
                <a:gd name="connsiteY49" fmla="*/ 5607597 h 6858000"/>
                <a:gd name="connsiteX50" fmla="*/ 1779194 w 6394458"/>
                <a:gd name="connsiteY50" fmla="*/ 5888957 h 6858000"/>
                <a:gd name="connsiteX51" fmla="*/ 2361805 w 6394458"/>
                <a:gd name="connsiteY51" fmla="*/ 6356876 h 6858000"/>
                <a:gd name="connsiteX52" fmla="*/ 2682656 w 6394458"/>
                <a:gd name="connsiteY52" fmla="*/ 6532110 h 6858000"/>
                <a:gd name="connsiteX53" fmla="*/ 2682946 w 6394458"/>
                <a:gd name="connsiteY53" fmla="*/ 6532255 h 6858000"/>
                <a:gd name="connsiteX54" fmla="*/ 2683236 w 6394458"/>
                <a:gd name="connsiteY54" fmla="*/ 6532400 h 6858000"/>
                <a:gd name="connsiteX55" fmla="*/ 3021944 w 6394458"/>
                <a:gd name="connsiteY55" fmla="*/ 6664805 h 6858000"/>
                <a:gd name="connsiteX56" fmla="*/ 3375605 w 6394458"/>
                <a:gd name="connsiteY56" fmla="*/ 6756415 h 6858000"/>
                <a:gd name="connsiteX57" fmla="*/ 3555048 w 6394458"/>
                <a:gd name="connsiteY57" fmla="*/ 6786612 h 6858000"/>
                <a:gd name="connsiteX58" fmla="*/ 3735218 w 6394458"/>
                <a:gd name="connsiteY58" fmla="*/ 6807083 h 6858000"/>
                <a:gd name="connsiteX59" fmla="*/ 4108188 w 6394458"/>
                <a:gd name="connsiteY59" fmla="*/ 6823343 h 6858000"/>
                <a:gd name="connsiteX60" fmla="*/ 4126917 w 6394458"/>
                <a:gd name="connsiteY60" fmla="*/ 6823343 h 6858000"/>
                <a:gd name="connsiteX61" fmla="*/ 4151597 w 6394458"/>
                <a:gd name="connsiteY61" fmla="*/ 6823488 h 6858000"/>
                <a:gd name="connsiteX62" fmla="*/ 4199652 w 6394458"/>
                <a:gd name="connsiteY62" fmla="*/ 6822763 h 6858000"/>
                <a:gd name="connsiteX63" fmla="*/ 4200088 w 6394458"/>
                <a:gd name="connsiteY63" fmla="*/ 6822763 h 6858000"/>
                <a:gd name="connsiteX64" fmla="*/ 4200523 w 6394458"/>
                <a:gd name="connsiteY64" fmla="*/ 6822763 h 6858000"/>
                <a:gd name="connsiteX65" fmla="*/ 4245675 w 6394458"/>
                <a:gd name="connsiteY65" fmla="*/ 6821601 h 6858000"/>
                <a:gd name="connsiteX66" fmla="*/ 4291117 w 6394458"/>
                <a:gd name="connsiteY66" fmla="*/ 6819277 h 6858000"/>
                <a:gd name="connsiteX67" fmla="*/ 4469108 w 6394458"/>
                <a:gd name="connsiteY67" fmla="*/ 6803743 h 6858000"/>
                <a:gd name="connsiteX68" fmla="*/ 5157267 w 6394458"/>
                <a:gd name="connsiteY68" fmla="*/ 6617766 h 6858000"/>
                <a:gd name="connsiteX69" fmla="*/ 5484069 w 6394458"/>
                <a:gd name="connsiteY69" fmla="*/ 6455744 h 6858000"/>
                <a:gd name="connsiteX70" fmla="*/ 5801144 w 6394458"/>
                <a:gd name="connsiteY70" fmla="*/ 6257717 h 6858000"/>
                <a:gd name="connsiteX71" fmla="*/ 6111106 w 6394458"/>
                <a:gd name="connsiteY71" fmla="*/ 6032542 h 6858000"/>
                <a:gd name="connsiteX72" fmla="*/ 6264127 w 6394458"/>
                <a:gd name="connsiteY72" fmla="*/ 5913203 h 6858000"/>
                <a:gd name="connsiteX73" fmla="*/ 6394458 w 6394458"/>
                <a:gd name="connsiteY73" fmla="*/ 5808939 h 6858000"/>
                <a:gd name="connsiteX74" fmla="*/ 6394458 w 6394458"/>
                <a:gd name="connsiteY74" fmla="*/ 6858000 h 6858000"/>
                <a:gd name="connsiteX75" fmla="*/ 2234128 w 6394458"/>
                <a:gd name="connsiteY75" fmla="*/ 6858000 h 6858000"/>
                <a:gd name="connsiteX76" fmla="*/ 2151583 w 6394458"/>
                <a:gd name="connsiteY76" fmla="*/ 6802146 h 6858000"/>
                <a:gd name="connsiteX77" fmla="*/ 593791 w 6394458"/>
                <a:gd name="connsiteY77" fmla="*/ 5241450 h 6858000"/>
                <a:gd name="connsiteX78" fmla="*/ 0 w 6394458"/>
                <a:gd name="connsiteY78" fmla="*/ 3044861 h 6858000"/>
                <a:gd name="connsiteX79" fmla="*/ 342337 w 6394458"/>
                <a:gd name="connsiteY79" fmla="*/ 1349581 h 6858000"/>
                <a:gd name="connsiteX80" fmla="*/ 1129762 w 6394458"/>
                <a:gd name="connsiteY80" fmla="*/ 1181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6394458" h="6858000">
                  <a:moveTo>
                    <a:pt x="1242460" y="0"/>
                  </a:moveTo>
                  <a:lnTo>
                    <a:pt x="2160732" y="0"/>
                  </a:lnTo>
                  <a:lnTo>
                    <a:pt x="2096124" y="41936"/>
                  </a:lnTo>
                  <a:cubicBezTo>
                    <a:pt x="2053586" y="71988"/>
                    <a:pt x="1997691" y="111913"/>
                    <a:pt x="1942232" y="154451"/>
                  </a:cubicBezTo>
                  <a:lnTo>
                    <a:pt x="1941942" y="154741"/>
                  </a:lnTo>
                  <a:lnTo>
                    <a:pt x="1941652" y="155032"/>
                  </a:lnTo>
                  <a:cubicBezTo>
                    <a:pt x="1920455" y="170711"/>
                    <a:pt x="1899113" y="187262"/>
                    <a:pt x="1878498" y="203377"/>
                  </a:cubicBezTo>
                  <a:lnTo>
                    <a:pt x="1865722" y="213395"/>
                  </a:lnTo>
                  <a:cubicBezTo>
                    <a:pt x="1838863" y="233865"/>
                    <a:pt x="1813311" y="254771"/>
                    <a:pt x="1791679" y="272483"/>
                  </a:cubicBezTo>
                  <a:cubicBezTo>
                    <a:pt x="1684245" y="360463"/>
                    <a:pt x="1590023" y="443216"/>
                    <a:pt x="1503495" y="525389"/>
                  </a:cubicBezTo>
                  <a:cubicBezTo>
                    <a:pt x="1315050" y="703090"/>
                    <a:pt x="1142430" y="895746"/>
                    <a:pt x="990135" y="1098128"/>
                  </a:cubicBezTo>
                  <a:cubicBezTo>
                    <a:pt x="911301" y="1202949"/>
                    <a:pt x="837695" y="1310238"/>
                    <a:pt x="771637" y="1416800"/>
                  </a:cubicBezTo>
                  <a:cubicBezTo>
                    <a:pt x="697595" y="1538898"/>
                    <a:pt x="636764" y="1650106"/>
                    <a:pt x="585660" y="1756960"/>
                  </a:cubicBezTo>
                  <a:lnTo>
                    <a:pt x="585515" y="1757395"/>
                  </a:lnTo>
                  <a:lnTo>
                    <a:pt x="585370" y="1757831"/>
                  </a:lnTo>
                  <a:cubicBezTo>
                    <a:pt x="570271" y="1788174"/>
                    <a:pt x="556334" y="1818952"/>
                    <a:pt x="544574" y="1845230"/>
                  </a:cubicBezTo>
                  <a:lnTo>
                    <a:pt x="524539" y="1889510"/>
                  </a:lnTo>
                  <a:lnTo>
                    <a:pt x="505666" y="1933935"/>
                  </a:lnTo>
                  <a:lnTo>
                    <a:pt x="502762" y="1940904"/>
                  </a:lnTo>
                  <a:cubicBezTo>
                    <a:pt x="491002" y="1969214"/>
                    <a:pt x="479823" y="1996073"/>
                    <a:pt x="469661" y="2023512"/>
                  </a:cubicBezTo>
                  <a:cubicBezTo>
                    <a:pt x="465450" y="2034691"/>
                    <a:pt x="461240" y="2045870"/>
                    <a:pt x="456885" y="2057049"/>
                  </a:cubicBezTo>
                  <a:cubicBezTo>
                    <a:pt x="449190" y="2076794"/>
                    <a:pt x="442076" y="2095522"/>
                    <a:pt x="435688" y="2114395"/>
                  </a:cubicBezTo>
                  <a:lnTo>
                    <a:pt x="435543" y="2114976"/>
                  </a:lnTo>
                  <a:lnTo>
                    <a:pt x="435253" y="2115557"/>
                  </a:lnTo>
                  <a:cubicBezTo>
                    <a:pt x="390392" y="2239687"/>
                    <a:pt x="353226" y="2365123"/>
                    <a:pt x="324770" y="2488382"/>
                  </a:cubicBezTo>
                  <a:cubicBezTo>
                    <a:pt x="265391" y="2742158"/>
                    <a:pt x="235193" y="3002178"/>
                    <a:pt x="235338" y="3261036"/>
                  </a:cubicBezTo>
                  <a:cubicBezTo>
                    <a:pt x="236210" y="3391989"/>
                    <a:pt x="248695" y="3520474"/>
                    <a:pt x="272505" y="3641991"/>
                  </a:cubicBezTo>
                  <a:cubicBezTo>
                    <a:pt x="299073" y="3770621"/>
                    <a:pt x="337110" y="3893154"/>
                    <a:pt x="385891" y="4006104"/>
                  </a:cubicBezTo>
                  <a:lnTo>
                    <a:pt x="386182" y="4006685"/>
                  </a:lnTo>
                  <a:lnTo>
                    <a:pt x="386472" y="4007266"/>
                  </a:lnTo>
                  <a:cubicBezTo>
                    <a:pt x="394747" y="4027591"/>
                    <a:pt x="404039" y="4047626"/>
                    <a:pt x="413911" y="4068823"/>
                  </a:cubicBezTo>
                  <a:cubicBezTo>
                    <a:pt x="417686" y="4077098"/>
                    <a:pt x="421606" y="4085374"/>
                    <a:pt x="425380" y="4093794"/>
                  </a:cubicBezTo>
                  <a:cubicBezTo>
                    <a:pt x="428865" y="4100908"/>
                    <a:pt x="432349" y="4107876"/>
                    <a:pt x="435834" y="4114845"/>
                  </a:cubicBezTo>
                  <a:cubicBezTo>
                    <a:pt x="446867" y="4136913"/>
                    <a:pt x="457320" y="4157819"/>
                    <a:pt x="468644" y="4178435"/>
                  </a:cubicBezTo>
                  <a:lnTo>
                    <a:pt x="468935" y="4179015"/>
                  </a:lnTo>
                  <a:lnTo>
                    <a:pt x="469225" y="4179596"/>
                  </a:lnTo>
                  <a:cubicBezTo>
                    <a:pt x="495213" y="4229103"/>
                    <a:pt x="525120" y="4280352"/>
                    <a:pt x="566496" y="4345828"/>
                  </a:cubicBezTo>
                  <a:cubicBezTo>
                    <a:pt x="598727" y="4397368"/>
                    <a:pt x="633135" y="4447745"/>
                    <a:pt x="674366" y="4507124"/>
                  </a:cubicBezTo>
                  <a:cubicBezTo>
                    <a:pt x="713129" y="4561713"/>
                    <a:pt x="753199" y="4615139"/>
                    <a:pt x="790946" y="4665372"/>
                  </a:cubicBezTo>
                  <a:cubicBezTo>
                    <a:pt x="839001" y="4729106"/>
                    <a:pt x="889379" y="4793421"/>
                    <a:pt x="938015" y="4855559"/>
                  </a:cubicBezTo>
                  <a:cubicBezTo>
                    <a:pt x="969955" y="4896355"/>
                    <a:pt x="1003056" y="4938457"/>
                    <a:pt x="1035286" y="4980269"/>
                  </a:cubicBezTo>
                  <a:cubicBezTo>
                    <a:pt x="1069113" y="5023969"/>
                    <a:pt x="1113684" y="5081606"/>
                    <a:pt x="1158254" y="5140985"/>
                  </a:cubicBezTo>
                  <a:cubicBezTo>
                    <a:pt x="1179451" y="5169005"/>
                    <a:pt x="1200647" y="5198186"/>
                    <a:pt x="1221118" y="5226351"/>
                  </a:cubicBezTo>
                  <a:cubicBezTo>
                    <a:pt x="1240572" y="5253065"/>
                    <a:pt x="1259010" y="5278471"/>
                    <a:pt x="1277448" y="5303007"/>
                  </a:cubicBezTo>
                  <a:lnTo>
                    <a:pt x="1277739" y="5303297"/>
                  </a:lnTo>
                  <a:lnTo>
                    <a:pt x="1278029" y="5303588"/>
                  </a:lnTo>
                  <a:cubicBezTo>
                    <a:pt x="1309824" y="5347287"/>
                    <a:pt x="1343796" y="5391132"/>
                    <a:pt x="1376607" y="5433525"/>
                  </a:cubicBezTo>
                  <a:lnTo>
                    <a:pt x="1395625" y="5458060"/>
                  </a:lnTo>
                  <a:lnTo>
                    <a:pt x="1405207" y="5469965"/>
                  </a:lnTo>
                  <a:cubicBezTo>
                    <a:pt x="1442083" y="5515552"/>
                    <a:pt x="1479976" y="5562736"/>
                    <a:pt x="1518739" y="5607597"/>
                  </a:cubicBezTo>
                  <a:cubicBezTo>
                    <a:pt x="1603960" y="5707481"/>
                    <a:pt x="1691650" y="5802139"/>
                    <a:pt x="1779194" y="5888957"/>
                  </a:cubicBezTo>
                  <a:cubicBezTo>
                    <a:pt x="1965606" y="6072902"/>
                    <a:pt x="2161746" y="6230423"/>
                    <a:pt x="2361805" y="6356876"/>
                  </a:cubicBezTo>
                  <a:cubicBezTo>
                    <a:pt x="2475047" y="6427870"/>
                    <a:pt x="2579867" y="6485217"/>
                    <a:pt x="2682656" y="6532110"/>
                  </a:cubicBezTo>
                  <a:lnTo>
                    <a:pt x="2682946" y="6532255"/>
                  </a:lnTo>
                  <a:lnTo>
                    <a:pt x="2683236" y="6532400"/>
                  </a:lnTo>
                  <a:cubicBezTo>
                    <a:pt x="2787767" y="6581616"/>
                    <a:pt x="2901734" y="6626187"/>
                    <a:pt x="3021944" y="6664805"/>
                  </a:cubicBezTo>
                  <a:cubicBezTo>
                    <a:pt x="3132572" y="6700374"/>
                    <a:pt x="3251620" y="6731298"/>
                    <a:pt x="3375605" y="6756415"/>
                  </a:cubicBezTo>
                  <a:cubicBezTo>
                    <a:pt x="3432661" y="6767738"/>
                    <a:pt x="3493201" y="6777901"/>
                    <a:pt x="3555048" y="6786612"/>
                  </a:cubicBezTo>
                  <a:cubicBezTo>
                    <a:pt x="3613121" y="6794742"/>
                    <a:pt x="3673807" y="6801566"/>
                    <a:pt x="3735218" y="6807083"/>
                  </a:cubicBezTo>
                  <a:cubicBezTo>
                    <a:pt x="3852670" y="6817826"/>
                    <a:pt x="3974622" y="6823052"/>
                    <a:pt x="4108188" y="6823343"/>
                  </a:cubicBezTo>
                  <a:lnTo>
                    <a:pt x="4126917" y="6823343"/>
                  </a:lnTo>
                  <a:cubicBezTo>
                    <a:pt x="4135192" y="6823488"/>
                    <a:pt x="4143322" y="6823488"/>
                    <a:pt x="4151597" y="6823488"/>
                  </a:cubicBezTo>
                  <a:cubicBezTo>
                    <a:pt x="4171487" y="6823488"/>
                    <a:pt x="4186296" y="6823343"/>
                    <a:pt x="4199652" y="6822763"/>
                  </a:cubicBezTo>
                  <a:lnTo>
                    <a:pt x="4200088" y="6822763"/>
                  </a:lnTo>
                  <a:lnTo>
                    <a:pt x="4200523" y="6822763"/>
                  </a:lnTo>
                  <a:lnTo>
                    <a:pt x="4245675" y="6821601"/>
                  </a:lnTo>
                  <a:lnTo>
                    <a:pt x="4291117" y="6819277"/>
                  </a:lnTo>
                  <a:cubicBezTo>
                    <a:pt x="4342801" y="6816955"/>
                    <a:pt x="4397825" y="6812164"/>
                    <a:pt x="4469108" y="6803743"/>
                  </a:cubicBezTo>
                  <a:cubicBezTo>
                    <a:pt x="4700672" y="6775433"/>
                    <a:pt x="4932236" y="6712860"/>
                    <a:pt x="5157267" y="6617766"/>
                  </a:cubicBezTo>
                  <a:cubicBezTo>
                    <a:pt x="5260490" y="6574648"/>
                    <a:pt x="5367344" y="6521656"/>
                    <a:pt x="5484069" y="6455744"/>
                  </a:cubicBezTo>
                  <a:cubicBezTo>
                    <a:pt x="5584535" y="6399414"/>
                    <a:pt x="5688194" y="6334663"/>
                    <a:pt x="5801144" y="6257717"/>
                  </a:cubicBezTo>
                  <a:cubicBezTo>
                    <a:pt x="5894061" y="6194419"/>
                    <a:pt x="5992638" y="6122844"/>
                    <a:pt x="6111106" y="6032542"/>
                  </a:cubicBezTo>
                  <a:cubicBezTo>
                    <a:pt x="6163081" y="5993052"/>
                    <a:pt x="6215491" y="5951676"/>
                    <a:pt x="6264127" y="5913203"/>
                  </a:cubicBezTo>
                  <a:lnTo>
                    <a:pt x="6394458" y="5808939"/>
                  </a:lnTo>
                  <a:lnTo>
                    <a:pt x="6394458" y="6858000"/>
                  </a:lnTo>
                  <a:lnTo>
                    <a:pt x="2234128" y="6858000"/>
                  </a:lnTo>
                  <a:lnTo>
                    <a:pt x="2151583" y="6802146"/>
                  </a:lnTo>
                  <a:cubicBezTo>
                    <a:pt x="1509012" y="6424386"/>
                    <a:pt x="970245" y="5884748"/>
                    <a:pt x="593791" y="5241450"/>
                  </a:cubicBezTo>
                  <a:cubicBezTo>
                    <a:pt x="205286" y="4577683"/>
                    <a:pt x="0" y="3818240"/>
                    <a:pt x="0" y="3044861"/>
                  </a:cubicBezTo>
                  <a:cubicBezTo>
                    <a:pt x="0" y="2457023"/>
                    <a:pt x="115129" y="1886606"/>
                    <a:pt x="342337" y="1349581"/>
                  </a:cubicBezTo>
                  <a:cubicBezTo>
                    <a:pt x="534284" y="895692"/>
                    <a:pt x="798705" y="482372"/>
                    <a:pt x="1129762" y="118183"/>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7" name="Freeform: Shape 66">
              <a:extLst>
                <a:ext uri="{FF2B5EF4-FFF2-40B4-BE49-F238E27FC236}">
                  <a16:creationId xmlns:a16="http://schemas.microsoft.com/office/drawing/2014/main" id="{1905757E-C772-4187-BD34-A12DC33F3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4266" y="0"/>
              <a:ext cx="6419426" cy="6858000"/>
            </a:xfrm>
            <a:custGeom>
              <a:avLst/>
              <a:gdLst>
                <a:gd name="connsiteX0" fmla="*/ 6419426 w 6419426"/>
                <a:gd name="connsiteY0" fmla="*/ 6276207 h 6858000"/>
                <a:gd name="connsiteX1" fmla="*/ 6419426 w 6419426"/>
                <a:gd name="connsiteY1" fmla="*/ 6858000 h 6858000"/>
                <a:gd name="connsiteX2" fmla="*/ 5377226 w 6419426"/>
                <a:gd name="connsiteY2" fmla="*/ 6858000 h 6858000"/>
                <a:gd name="connsiteX3" fmla="*/ 5526079 w 6419426"/>
                <a:gd name="connsiteY3" fmla="*/ 6799309 h 6858000"/>
                <a:gd name="connsiteX4" fmla="*/ 6372097 w 6419426"/>
                <a:gd name="connsiteY4" fmla="*/ 6313400 h 6858000"/>
                <a:gd name="connsiteX5" fmla="*/ 0 w 6419426"/>
                <a:gd name="connsiteY5" fmla="*/ 3944218 h 6858000"/>
                <a:gd name="connsiteX6" fmla="*/ 31811 w 6419426"/>
                <a:gd name="connsiteY6" fmla="*/ 4082046 h 6858000"/>
                <a:gd name="connsiteX7" fmla="*/ 2375871 w 6419426"/>
                <a:gd name="connsiteY7" fmla="*/ 6799309 h 6858000"/>
                <a:gd name="connsiteX8" fmla="*/ 2524724 w 6419426"/>
                <a:gd name="connsiteY8" fmla="*/ 6858000 h 6858000"/>
                <a:gd name="connsiteX9" fmla="*/ 0 w 6419426"/>
                <a:gd name="connsiteY9" fmla="*/ 6858000 h 6858000"/>
                <a:gd name="connsiteX10" fmla="*/ 0 w 6419426"/>
                <a:gd name="connsiteY10" fmla="*/ 0 h 6858000"/>
                <a:gd name="connsiteX11" fmla="*/ 1320019 w 6419426"/>
                <a:gd name="connsiteY11" fmla="*/ 0 h 6858000"/>
                <a:gd name="connsiteX12" fmla="*/ 1089625 w 6419426"/>
                <a:gd name="connsiteY12" fmla="*/ 209396 h 6858000"/>
                <a:gd name="connsiteX13" fmla="*/ 31811 w 6419426"/>
                <a:gd name="connsiteY13" fmla="*/ 2059448 h 6858000"/>
                <a:gd name="connsiteX14" fmla="*/ 0 w 6419426"/>
                <a:gd name="connsiteY14" fmla="*/ 21972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19426" h="6858000">
                  <a:moveTo>
                    <a:pt x="6419426" y="6276207"/>
                  </a:moveTo>
                  <a:lnTo>
                    <a:pt x="6419426" y="6858000"/>
                  </a:lnTo>
                  <a:lnTo>
                    <a:pt x="5377226" y="6858000"/>
                  </a:lnTo>
                  <a:lnTo>
                    <a:pt x="5526079" y="6799309"/>
                  </a:lnTo>
                  <a:cubicBezTo>
                    <a:pt x="5828657" y="6671330"/>
                    <a:pt x="6112428" y="6507594"/>
                    <a:pt x="6372097" y="6313400"/>
                  </a:cubicBezTo>
                  <a:close/>
                  <a:moveTo>
                    <a:pt x="0" y="3944218"/>
                  </a:moveTo>
                  <a:lnTo>
                    <a:pt x="31811" y="4082046"/>
                  </a:lnTo>
                  <a:cubicBezTo>
                    <a:pt x="347839" y="5310348"/>
                    <a:pt x="1226077" y="6312987"/>
                    <a:pt x="2375871" y="6799309"/>
                  </a:cubicBezTo>
                  <a:lnTo>
                    <a:pt x="2524724" y="6858000"/>
                  </a:lnTo>
                  <a:lnTo>
                    <a:pt x="0" y="6858000"/>
                  </a:lnTo>
                  <a:close/>
                  <a:moveTo>
                    <a:pt x="0" y="0"/>
                  </a:moveTo>
                  <a:lnTo>
                    <a:pt x="1320019" y="0"/>
                  </a:lnTo>
                  <a:lnTo>
                    <a:pt x="1089625" y="209396"/>
                  </a:lnTo>
                  <a:cubicBezTo>
                    <a:pt x="586180" y="712841"/>
                    <a:pt x="214775" y="1348326"/>
                    <a:pt x="31811" y="2059448"/>
                  </a:cubicBezTo>
                  <a:lnTo>
                    <a:pt x="0" y="21972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5FD514D-5CFF-3883-72EB-9AAC8A9488F6}"/>
              </a:ext>
            </a:extLst>
          </p:cNvPr>
          <p:cNvSpPr>
            <a:spLocks noGrp="1"/>
          </p:cNvSpPr>
          <p:nvPr>
            <p:ph type="title"/>
          </p:nvPr>
        </p:nvSpPr>
        <p:spPr>
          <a:xfrm>
            <a:off x="804672" y="798445"/>
            <a:ext cx="4803636" cy="1311664"/>
          </a:xfrm>
        </p:spPr>
        <p:txBody>
          <a:bodyPr anchor="b">
            <a:normAutofit/>
          </a:bodyPr>
          <a:lstStyle/>
          <a:p>
            <a:r>
              <a:rPr lang="en-US" sz="3600">
                <a:solidFill>
                  <a:schemeClr val="tx2"/>
                </a:solidFill>
                <a:latin typeface="Times New Roman" panose="02020603050405020304" pitchFamily="18" charset="0"/>
                <a:cs typeface="Times New Roman" panose="02020603050405020304" pitchFamily="18" charset="0"/>
              </a:rPr>
              <a:t>How We Can Help You:</a:t>
            </a:r>
          </a:p>
        </p:txBody>
      </p:sp>
      <p:sp>
        <p:nvSpPr>
          <p:cNvPr id="30" name="Content Placeholder 2">
            <a:extLst>
              <a:ext uri="{FF2B5EF4-FFF2-40B4-BE49-F238E27FC236}">
                <a16:creationId xmlns:a16="http://schemas.microsoft.com/office/drawing/2014/main" id="{EE7EDD26-BB6B-1A0E-EBCF-B5E1894A6C7C}"/>
              </a:ext>
            </a:extLst>
          </p:cNvPr>
          <p:cNvSpPr>
            <a:spLocks noGrp="1"/>
          </p:cNvSpPr>
          <p:nvPr>
            <p:ph idx="1"/>
          </p:nvPr>
        </p:nvSpPr>
        <p:spPr>
          <a:xfrm>
            <a:off x="804672" y="2272143"/>
            <a:ext cx="4706803" cy="3788830"/>
          </a:xfrm>
        </p:spPr>
        <p:txBody>
          <a:bodyPr anchor="ctr">
            <a:normAutofit/>
          </a:bodyPr>
          <a:lstStyle/>
          <a:p>
            <a:r>
              <a:rPr lang="en-US" sz="1800">
                <a:solidFill>
                  <a:schemeClr val="tx2"/>
                </a:solidFill>
                <a:latin typeface="Times New Roman" panose="02020603050405020304" pitchFamily="18" charset="0"/>
                <a:cs typeface="Times New Roman" panose="02020603050405020304" pitchFamily="18" charset="0"/>
              </a:rPr>
              <a:t>Bills </a:t>
            </a:r>
          </a:p>
          <a:p>
            <a:endParaRPr lang="en-US" sz="1800">
              <a:solidFill>
                <a:schemeClr val="tx2"/>
              </a:solidFill>
              <a:latin typeface="Times New Roman" panose="02020603050405020304" pitchFamily="18" charset="0"/>
              <a:cs typeface="Times New Roman" panose="02020603050405020304" pitchFamily="18" charset="0"/>
            </a:endParaRPr>
          </a:p>
          <a:p>
            <a:r>
              <a:rPr lang="en-US" sz="1800">
                <a:solidFill>
                  <a:schemeClr val="tx2"/>
                </a:solidFill>
                <a:latin typeface="Times New Roman" panose="02020603050405020304" pitchFamily="18" charset="0"/>
                <a:cs typeface="Times New Roman" panose="02020603050405020304" pitchFamily="18" charset="0"/>
              </a:rPr>
              <a:t>Resolutions</a:t>
            </a:r>
          </a:p>
          <a:p>
            <a:endParaRPr lang="en-US" sz="1800">
              <a:solidFill>
                <a:schemeClr val="tx2"/>
              </a:solidFill>
              <a:latin typeface="Times New Roman" panose="02020603050405020304" pitchFamily="18" charset="0"/>
              <a:cs typeface="Times New Roman" panose="02020603050405020304" pitchFamily="18" charset="0"/>
            </a:endParaRPr>
          </a:p>
          <a:p>
            <a:r>
              <a:rPr lang="en-US" sz="1800">
                <a:solidFill>
                  <a:schemeClr val="tx2"/>
                </a:solidFill>
                <a:latin typeface="Times New Roman" panose="02020603050405020304" pitchFamily="18" charset="0"/>
                <a:cs typeface="Times New Roman" panose="02020603050405020304" pitchFamily="18" charset="0"/>
              </a:rPr>
              <a:t>Student Travel Fund</a:t>
            </a:r>
          </a:p>
          <a:p>
            <a:endParaRPr lang="en-US" sz="1800">
              <a:solidFill>
                <a:schemeClr val="tx2"/>
              </a:solidFill>
              <a:latin typeface="Times New Roman" panose="02020603050405020304" pitchFamily="18" charset="0"/>
              <a:cs typeface="Times New Roman" panose="02020603050405020304" pitchFamily="18" charset="0"/>
            </a:endParaRPr>
          </a:p>
          <a:p>
            <a:r>
              <a:rPr lang="en-US" sz="1800">
                <a:solidFill>
                  <a:schemeClr val="tx2"/>
                </a:solidFill>
                <a:latin typeface="Times New Roman" panose="02020603050405020304" pitchFamily="18" charset="0"/>
                <a:cs typeface="Times New Roman" panose="02020603050405020304" pitchFamily="18" charset="0"/>
              </a:rPr>
              <a:t>Advice</a:t>
            </a:r>
          </a:p>
        </p:txBody>
      </p:sp>
    </p:spTree>
    <p:extLst>
      <p:ext uri="{BB962C8B-B14F-4D97-AF65-F5344CB8AC3E}">
        <p14:creationId xmlns:p14="http://schemas.microsoft.com/office/powerpoint/2010/main" val="896449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fade">
                                      <p:cBhvr>
                                        <p:cTn id="7" dur="1000"/>
                                        <p:tgtEl>
                                          <p:spTgt spid="30">
                                            <p:txEl>
                                              <p:pRg st="0" end="0"/>
                                            </p:txEl>
                                          </p:spTgt>
                                        </p:tgtEl>
                                      </p:cBhvr>
                                    </p:animEffect>
                                    <p:anim calcmode="lin" valueType="num">
                                      <p:cBhvr>
                                        <p:cTn id="8" dur="10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0">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0">
                                            <p:txEl>
                                              <p:pRg st="2" end="2"/>
                                            </p:txEl>
                                          </p:spTgt>
                                        </p:tgtEl>
                                        <p:attrNameLst>
                                          <p:attrName>style.visibility</p:attrName>
                                        </p:attrNameLst>
                                      </p:cBhvr>
                                      <p:to>
                                        <p:strVal val="visible"/>
                                      </p:to>
                                    </p:set>
                                    <p:animEffect transition="in" filter="fade">
                                      <p:cBhvr>
                                        <p:cTn id="13" dur="1000"/>
                                        <p:tgtEl>
                                          <p:spTgt spid="30">
                                            <p:txEl>
                                              <p:pRg st="2" end="2"/>
                                            </p:txEl>
                                          </p:spTgt>
                                        </p:tgtEl>
                                      </p:cBhvr>
                                    </p:animEffect>
                                    <p:anim calcmode="lin" valueType="num">
                                      <p:cBhvr>
                                        <p:cTn id="14" dur="1000" fill="hold"/>
                                        <p:tgtEl>
                                          <p:spTgt spid="30">
                                            <p:txEl>
                                              <p:pRg st="2" end="2"/>
                                            </p:txEl>
                                          </p:spTgt>
                                        </p:tgtEl>
                                        <p:attrNameLst>
                                          <p:attrName>ppt_x</p:attrName>
                                        </p:attrNameLst>
                                      </p:cBhvr>
                                      <p:tavLst>
                                        <p:tav tm="0">
                                          <p:val>
                                            <p:strVal val="#ppt_x"/>
                                          </p:val>
                                        </p:tav>
                                        <p:tav tm="100000">
                                          <p:val>
                                            <p:strVal val="#ppt_x"/>
                                          </p:val>
                                        </p:tav>
                                      </p:tavLst>
                                    </p:anim>
                                    <p:anim calcmode="lin" valueType="num">
                                      <p:cBhvr>
                                        <p:cTn id="15" dur="1000" fill="hold"/>
                                        <p:tgtEl>
                                          <p:spTgt spid="30">
                                            <p:txEl>
                                              <p:pRg st="2" end="2"/>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0">
                                            <p:txEl>
                                              <p:pRg st="4" end="4"/>
                                            </p:txEl>
                                          </p:spTgt>
                                        </p:tgtEl>
                                        <p:attrNameLst>
                                          <p:attrName>style.visibility</p:attrName>
                                        </p:attrNameLst>
                                      </p:cBhvr>
                                      <p:to>
                                        <p:strVal val="visible"/>
                                      </p:to>
                                    </p:set>
                                    <p:animEffect transition="in" filter="fade">
                                      <p:cBhvr>
                                        <p:cTn id="19" dur="1000"/>
                                        <p:tgtEl>
                                          <p:spTgt spid="30">
                                            <p:txEl>
                                              <p:pRg st="4" end="4"/>
                                            </p:txEl>
                                          </p:spTgt>
                                        </p:tgtEl>
                                      </p:cBhvr>
                                    </p:animEffect>
                                    <p:anim calcmode="lin" valueType="num">
                                      <p:cBhvr>
                                        <p:cTn id="20" dur="1000" fill="hold"/>
                                        <p:tgtEl>
                                          <p:spTgt spid="30">
                                            <p:txEl>
                                              <p:pRg st="4" end="4"/>
                                            </p:txEl>
                                          </p:spTgt>
                                        </p:tgtEl>
                                        <p:attrNameLst>
                                          <p:attrName>ppt_x</p:attrName>
                                        </p:attrNameLst>
                                      </p:cBhvr>
                                      <p:tavLst>
                                        <p:tav tm="0">
                                          <p:val>
                                            <p:strVal val="#ppt_x"/>
                                          </p:val>
                                        </p:tav>
                                        <p:tav tm="100000">
                                          <p:val>
                                            <p:strVal val="#ppt_x"/>
                                          </p:val>
                                        </p:tav>
                                      </p:tavLst>
                                    </p:anim>
                                    <p:anim calcmode="lin" valueType="num">
                                      <p:cBhvr>
                                        <p:cTn id="21" dur="1000" fill="hold"/>
                                        <p:tgtEl>
                                          <p:spTgt spid="30">
                                            <p:txEl>
                                              <p:pRg st="4" end="4"/>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0">
                                            <p:txEl>
                                              <p:pRg st="6" end="6"/>
                                            </p:txEl>
                                          </p:spTgt>
                                        </p:tgtEl>
                                        <p:attrNameLst>
                                          <p:attrName>style.visibility</p:attrName>
                                        </p:attrNameLst>
                                      </p:cBhvr>
                                      <p:to>
                                        <p:strVal val="visible"/>
                                      </p:to>
                                    </p:set>
                                    <p:animEffect transition="in" filter="fade">
                                      <p:cBhvr>
                                        <p:cTn id="25" dur="1000"/>
                                        <p:tgtEl>
                                          <p:spTgt spid="30">
                                            <p:txEl>
                                              <p:pRg st="6" end="6"/>
                                            </p:txEl>
                                          </p:spTgt>
                                        </p:tgtEl>
                                      </p:cBhvr>
                                    </p:animEffect>
                                    <p:anim calcmode="lin" valueType="num">
                                      <p:cBhvr>
                                        <p:cTn id="26" dur="1000" fill="hold"/>
                                        <p:tgtEl>
                                          <p:spTgt spid="30">
                                            <p:txEl>
                                              <p:pRg st="6" end="6"/>
                                            </p:txEl>
                                          </p:spTgt>
                                        </p:tgtEl>
                                        <p:attrNameLst>
                                          <p:attrName>ppt_x</p:attrName>
                                        </p:attrNameLst>
                                      </p:cBhvr>
                                      <p:tavLst>
                                        <p:tav tm="0">
                                          <p:val>
                                            <p:strVal val="#ppt_x"/>
                                          </p:val>
                                        </p:tav>
                                        <p:tav tm="100000">
                                          <p:val>
                                            <p:strVal val="#ppt_x"/>
                                          </p:val>
                                        </p:tav>
                                      </p:tavLst>
                                    </p:anim>
                                    <p:anim calcmode="lin" valueType="num">
                                      <p:cBhvr>
                                        <p:cTn id="27" dur="1000" fill="hold"/>
                                        <p:tgtEl>
                                          <p:spTgt spid="30">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uild="allAtOnce"/>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5" name="Rectangle 7174">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Child tax credit bill passes committee on a big bipartisan vote, heading to  House floor">
            <a:extLst>
              <a:ext uri="{FF2B5EF4-FFF2-40B4-BE49-F238E27FC236}">
                <a16:creationId xmlns:a16="http://schemas.microsoft.com/office/drawing/2014/main" id="{A26C9D38-DD25-9308-153A-FA7DE63AFD39}"/>
              </a:ext>
            </a:extLst>
          </p:cNvPr>
          <p:cNvPicPr>
            <a:picLocks noChangeAspect="1" noChangeArrowheads="1"/>
          </p:cNvPicPr>
          <p:nvPr/>
        </p:nvPicPr>
        <p:blipFill rotWithShape="1">
          <a:blip r:embed="rId3">
            <a:alphaModFix amt="40000"/>
            <a:extLst>
              <a:ext uri="{28A0092B-C50C-407E-A947-70E740481C1C}">
                <a14:useLocalDpi xmlns:a14="http://schemas.microsoft.com/office/drawing/2010/main" val="0"/>
              </a:ext>
            </a:extLst>
          </a:blip>
          <a:srcRect t="15730"/>
          <a:stretch/>
        </p:blipFill>
        <p:spPr bwMode="auto">
          <a:xfrm>
            <a:off x="20" y="10"/>
            <a:ext cx="12191979"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AFD14A-7D8B-D353-CC46-80CBDD26E099}"/>
              </a:ext>
            </a:extLst>
          </p:cNvPr>
          <p:cNvSpPr>
            <a:spLocks noGrp="1"/>
          </p:cNvSpPr>
          <p:nvPr>
            <p:ph type="title"/>
          </p:nvPr>
        </p:nvSpPr>
        <p:spPr>
          <a:xfrm>
            <a:off x="838200" y="365125"/>
            <a:ext cx="10515600" cy="1325563"/>
          </a:xfrm>
        </p:spPr>
        <p:txBody>
          <a:bodyPr>
            <a:normAutofit/>
          </a:bodyPr>
          <a:lstStyle/>
          <a:p>
            <a:r>
              <a:rPr lang="en-US" sz="5400">
                <a:solidFill>
                  <a:schemeClr val="bg1"/>
                </a:solidFill>
                <a:latin typeface="Times New Roman" panose="02020603050405020304" pitchFamily="18" charset="0"/>
                <a:cs typeface="Times New Roman" panose="02020603050405020304" pitchFamily="18" charset="0"/>
              </a:rPr>
              <a:t>Bills</a:t>
            </a:r>
          </a:p>
        </p:txBody>
      </p:sp>
      <p:sp>
        <p:nvSpPr>
          <p:cNvPr id="7177" name="sketchy line">
            <a:extLst>
              <a:ext uri="{FF2B5EF4-FFF2-40B4-BE49-F238E27FC236}">
                <a16:creationId xmlns:a16="http://schemas.microsoft.com/office/drawing/2014/main" id="{7E2BE7F7-CA89-4002-ACCE-A478AEA24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 y="1681544"/>
            <a:ext cx="9692640" cy="18288"/>
          </a:xfrm>
          <a:custGeom>
            <a:avLst/>
            <a:gdLst>
              <a:gd name="connsiteX0" fmla="*/ 0 w 9692640"/>
              <a:gd name="connsiteY0" fmla="*/ 0 h 18288"/>
              <a:gd name="connsiteX1" fmla="*/ 401552 w 9692640"/>
              <a:gd name="connsiteY1" fmla="*/ 0 h 18288"/>
              <a:gd name="connsiteX2" fmla="*/ 996957 w 9692640"/>
              <a:gd name="connsiteY2" fmla="*/ 0 h 18288"/>
              <a:gd name="connsiteX3" fmla="*/ 1398509 w 9692640"/>
              <a:gd name="connsiteY3" fmla="*/ 0 h 18288"/>
              <a:gd name="connsiteX4" fmla="*/ 2090841 w 9692640"/>
              <a:gd name="connsiteY4" fmla="*/ 0 h 18288"/>
              <a:gd name="connsiteX5" fmla="*/ 2686246 w 9692640"/>
              <a:gd name="connsiteY5" fmla="*/ 0 h 18288"/>
              <a:gd name="connsiteX6" fmla="*/ 3475504 w 9692640"/>
              <a:gd name="connsiteY6" fmla="*/ 0 h 18288"/>
              <a:gd name="connsiteX7" fmla="*/ 4361688 w 9692640"/>
              <a:gd name="connsiteY7" fmla="*/ 0 h 18288"/>
              <a:gd name="connsiteX8" fmla="*/ 5054019 w 9692640"/>
              <a:gd name="connsiteY8" fmla="*/ 0 h 18288"/>
              <a:gd name="connsiteX9" fmla="*/ 5940204 w 9692640"/>
              <a:gd name="connsiteY9" fmla="*/ 0 h 18288"/>
              <a:gd name="connsiteX10" fmla="*/ 6632535 w 9692640"/>
              <a:gd name="connsiteY10" fmla="*/ 0 h 18288"/>
              <a:gd name="connsiteX11" fmla="*/ 7034087 w 9692640"/>
              <a:gd name="connsiteY11" fmla="*/ 0 h 18288"/>
              <a:gd name="connsiteX12" fmla="*/ 7532566 w 9692640"/>
              <a:gd name="connsiteY12" fmla="*/ 0 h 18288"/>
              <a:gd name="connsiteX13" fmla="*/ 8418750 w 9692640"/>
              <a:gd name="connsiteY13" fmla="*/ 0 h 18288"/>
              <a:gd name="connsiteX14" fmla="*/ 9692640 w 9692640"/>
              <a:gd name="connsiteY14" fmla="*/ 0 h 18288"/>
              <a:gd name="connsiteX15" fmla="*/ 9692640 w 9692640"/>
              <a:gd name="connsiteY15" fmla="*/ 18288 h 18288"/>
              <a:gd name="connsiteX16" fmla="*/ 9000309 w 9692640"/>
              <a:gd name="connsiteY16" fmla="*/ 18288 h 18288"/>
              <a:gd name="connsiteX17" fmla="*/ 8307977 w 9692640"/>
              <a:gd name="connsiteY17" fmla="*/ 18288 h 18288"/>
              <a:gd name="connsiteX18" fmla="*/ 7712572 w 9692640"/>
              <a:gd name="connsiteY18" fmla="*/ 18288 h 18288"/>
              <a:gd name="connsiteX19" fmla="*/ 7214093 w 9692640"/>
              <a:gd name="connsiteY19" fmla="*/ 18288 h 18288"/>
              <a:gd name="connsiteX20" fmla="*/ 6327909 w 9692640"/>
              <a:gd name="connsiteY20" fmla="*/ 18288 h 18288"/>
              <a:gd name="connsiteX21" fmla="*/ 5635578 w 9692640"/>
              <a:gd name="connsiteY21" fmla="*/ 18288 h 18288"/>
              <a:gd name="connsiteX22" fmla="*/ 4846320 w 9692640"/>
              <a:gd name="connsiteY22" fmla="*/ 18288 h 18288"/>
              <a:gd name="connsiteX23" fmla="*/ 4444768 w 9692640"/>
              <a:gd name="connsiteY23" fmla="*/ 18288 h 18288"/>
              <a:gd name="connsiteX24" fmla="*/ 3946289 w 9692640"/>
              <a:gd name="connsiteY24" fmla="*/ 18288 h 18288"/>
              <a:gd name="connsiteX25" fmla="*/ 3253958 w 9692640"/>
              <a:gd name="connsiteY25" fmla="*/ 18288 h 18288"/>
              <a:gd name="connsiteX26" fmla="*/ 2464700 w 9692640"/>
              <a:gd name="connsiteY26" fmla="*/ 18288 h 18288"/>
              <a:gd name="connsiteX27" fmla="*/ 2063148 w 9692640"/>
              <a:gd name="connsiteY27" fmla="*/ 18288 h 18288"/>
              <a:gd name="connsiteX28" fmla="*/ 1661595 w 9692640"/>
              <a:gd name="connsiteY28" fmla="*/ 18288 h 18288"/>
              <a:gd name="connsiteX29" fmla="*/ 969264 w 9692640"/>
              <a:gd name="connsiteY29" fmla="*/ 18288 h 18288"/>
              <a:gd name="connsiteX30" fmla="*/ 0 w 9692640"/>
              <a:gd name="connsiteY30" fmla="*/ 18288 h 18288"/>
              <a:gd name="connsiteX31" fmla="*/ 0 w 9692640"/>
              <a:gd name="connsiteY3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0030D42-316F-70A9-1206-EF3F7CE5D5A4}"/>
              </a:ext>
            </a:extLst>
          </p:cNvPr>
          <p:cNvSpPr>
            <a:spLocks noGrp="1"/>
          </p:cNvSpPr>
          <p:nvPr>
            <p:ph idx="1"/>
          </p:nvPr>
        </p:nvSpPr>
        <p:spPr>
          <a:xfrm>
            <a:off x="838200" y="2004446"/>
            <a:ext cx="10515600" cy="4176897"/>
          </a:xfrm>
        </p:spPr>
        <p:txBody>
          <a:bodyPr>
            <a:normAutofit/>
          </a:bodyPr>
          <a:lstStyle/>
          <a:p>
            <a:pPr marL="0" indent="0">
              <a:buNone/>
            </a:pPr>
            <a:r>
              <a:rPr lang="en-US" sz="2200" dirty="0">
                <a:solidFill>
                  <a:schemeClr val="bg1"/>
                </a:solidFill>
                <a:latin typeface="Times New Roman" panose="02020603050405020304" pitchFamily="18" charset="0"/>
                <a:cs typeface="Times New Roman" panose="02020603050405020304" pitchFamily="18" charset="0"/>
              </a:rPr>
              <a:t>Bill Process</a:t>
            </a:r>
          </a:p>
          <a:p>
            <a:pPr marL="0" indent="0">
              <a:buNone/>
            </a:pPr>
            <a:endParaRPr lang="en-US" sz="2200" dirty="0">
              <a:solidFill>
                <a:schemeClr val="bg1"/>
              </a:solidFill>
              <a:latin typeface="Times New Roman" panose="02020603050405020304" pitchFamily="18" charset="0"/>
              <a:cs typeface="Times New Roman" panose="02020603050405020304" pitchFamily="18" charset="0"/>
            </a:endParaRPr>
          </a:p>
          <a:p>
            <a:pPr marL="514350" indent="-514350">
              <a:buAutoNum type="arabicPeriod"/>
            </a:pPr>
            <a:endParaRPr lang="en-US" sz="2200" dirty="0">
              <a:solidFill>
                <a:schemeClr val="bg1"/>
              </a:solidFill>
              <a:latin typeface="Times New Roman" panose="02020603050405020304" pitchFamily="18" charset="0"/>
              <a:cs typeface="Times New Roman" panose="02020603050405020304" pitchFamily="18" charset="0"/>
            </a:endParaRPr>
          </a:p>
          <a:p>
            <a:pPr marL="514350" indent="-514350">
              <a:buAutoNum type="arabicPeriod"/>
            </a:pPr>
            <a:r>
              <a:rPr lang="en-US" sz="2200" dirty="0">
                <a:solidFill>
                  <a:schemeClr val="bg1"/>
                </a:solidFill>
                <a:latin typeface="Times New Roman" panose="02020603050405020304" pitchFamily="18" charset="0"/>
                <a:cs typeface="Times New Roman" panose="02020603050405020304" pitchFamily="18" charset="0"/>
              </a:rPr>
              <a:t>Contact Senator</a:t>
            </a:r>
          </a:p>
          <a:p>
            <a:pPr marL="514350" indent="-514350">
              <a:buAutoNum type="arabicPeriod"/>
            </a:pPr>
            <a:r>
              <a:rPr lang="en-US" sz="2200" dirty="0">
                <a:solidFill>
                  <a:schemeClr val="bg1"/>
                </a:solidFill>
                <a:latin typeface="Times New Roman" panose="02020603050405020304" pitchFamily="18" charset="0"/>
                <a:cs typeface="Times New Roman" panose="02020603050405020304" pitchFamily="18" charset="0"/>
              </a:rPr>
              <a:t>Senator crafts Bill</a:t>
            </a:r>
          </a:p>
          <a:p>
            <a:pPr marL="514350" indent="-514350">
              <a:buAutoNum type="arabicPeriod"/>
            </a:pPr>
            <a:r>
              <a:rPr lang="en-US" sz="2200" dirty="0">
                <a:solidFill>
                  <a:schemeClr val="bg1"/>
                </a:solidFill>
                <a:latin typeface="Times New Roman" panose="02020603050405020304" pitchFamily="18" charset="0"/>
                <a:cs typeface="Times New Roman" panose="02020603050405020304" pitchFamily="18" charset="0"/>
              </a:rPr>
              <a:t>Sent through Appropriations, Senate, and to Administration</a:t>
            </a:r>
            <a:endParaRPr lang="en-US" sz="2200" dirty="0">
              <a:solidFill>
                <a:schemeClr val="bg1"/>
              </a:solidFill>
            </a:endParaRPr>
          </a:p>
        </p:txBody>
      </p:sp>
      <p:sp>
        <p:nvSpPr>
          <p:cNvPr id="5" name="TextBox 4">
            <a:extLst>
              <a:ext uri="{FF2B5EF4-FFF2-40B4-BE49-F238E27FC236}">
                <a16:creationId xmlns:a16="http://schemas.microsoft.com/office/drawing/2014/main" id="{8B00D638-449B-6F50-6D6A-619B0B5290B8}"/>
              </a:ext>
            </a:extLst>
          </p:cNvPr>
          <p:cNvSpPr txBox="1"/>
          <p:nvPr/>
        </p:nvSpPr>
        <p:spPr>
          <a:xfrm>
            <a:off x="9835986" y="6335005"/>
            <a:ext cx="1569660" cy="369332"/>
          </a:xfrm>
          <a:prstGeom prst="rect">
            <a:avLst/>
          </a:prstGeom>
          <a:noFill/>
        </p:spPr>
        <p:txBody>
          <a:bodyPr wrap="none" rtlCol="0">
            <a:spAutoFit/>
          </a:bodyPr>
          <a:lstStyle/>
          <a:p>
            <a:r>
              <a:rPr lang="en-US">
                <a:solidFill>
                  <a:schemeClr val="bg1"/>
                </a:solidFill>
              </a:rPr>
              <a:t>See Example</a:t>
            </a:r>
          </a:p>
        </p:txBody>
      </p:sp>
      <p:cxnSp>
        <p:nvCxnSpPr>
          <p:cNvPr id="11" name="Straight Arrow Connector 10">
            <a:extLst>
              <a:ext uri="{FF2B5EF4-FFF2-40B4-BE49-F238E27FC236}">
                <a16:creationId xmlns:a16="http://schemas.microsoft.com/office/drawing/2014/main" id="{2586AC98-7F94-720A-4126-3038A2659E3F}"/>
              </a:ext>
            </a:extLst>
          </p:cNvPr>
          <p:cNvCxnSpPr>
            <a:cxnSpLocks/>
          </p:cNvCxnSpPr>
          <p:nvPr/>
        </p:nvCxnSpPr>
        <p:spPr>
          <a:xfrm>
            <a:off x="11353800" y="6548246"/>
            <a:ext cx="704850"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21125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anim calcmode="lin" valueType="num">
                                      <p:cBhvr>
                                        <p:cTn id="8" dur="2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2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2000"/>
                                        <p:tgtEl>
                                          <p:spTgt spid="3">
                                            <p:txEl>
                                              <p:pRg st="3" end="3"/>
                                            </p:txEl>
                                          </p:spTgt>
                                        </p:tgtEl>
                                      </p:cBhvr>
                                    </p:animEffect>
                                    <p:anim calcmode="lin" valueType="num">
                                      <p:cBhvr>
                                        <p:cTn id="14" dur="2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5" dur="2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16" fill="hold">
                            <p:stCondLst>
                              <p:cond delay="4000"/>
                            </p:stCondLst>
                            <p:childTnLst>
                              <p:par>
                                <p:cTn id="17" presetID="42"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000"/>
                                        <p:tgtEl>
                                          <p:spTgt spid="3">
                                            <p:txEl>
                                              <p:pRg st="4" end="4"/>
                                            </p:txEl>
                                          </p:spTgt>
                                        </p:tgtEl>
                                      </p:cBhvr>
                                    </p:animEffect>
                                    <p:anim calcmode="lin" valueType="num">
                                      <p:cBhvr>
                                        <p:cTn id="20" dur="2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1" dur="2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000"/>
                                        <p:tgtEl>
                                          <p:spTgt spid="3">
                                            <p:txEl>
                                              <p:pRg st="5" end="5"/>
                                            </p:txEl>
                                          </p:spTgt>
                                        </p:tgtEl>
                                      </p:cBhvr>
                                    </p:animEffect>
                                    <p:anim calcmode="lin" valueType="num">
                                      <p:cBhvr>
                                        <p:cTn id="27" dur="2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28" dur="2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2" presetClass="entr" presetSubtype="0"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1000"/>
                                        <p:tgtEl>
                                          <p:spTgt spid="5"/>
                                        </p:tgtEl>
                                      </p:cBhvr>
                                    </p:animEffect>
                                    <p:anim calcmode="lin" valueType="num">
                                      <p:cBhvr>
                                        <p:cTn id="33" dur="1000" fill="hold"/>
                                        <p:tgtEl>
                                          <p:spTgt spid="5"/>
                                        </p:tgtEl>
                                        <p:attrNameLst>
                                          <p:attrName>ppt_x</p:attrName>
                                        </p:attrNameLst>
                                      </p:cBhvr>
                                      <p:tavLst>
                                        <p:tav tm="0">
                                          <p:val>
                                            <p:strVal val="#ppt_x"/>
                                          </p:val>
                                        </p:tav>
                                        <p:tav tm="100000">
                                          <p:val>
                                            <p:strVal val="#ppt_x"/>
                                          </p:val>
                                        </p:tav>
                                      </p:tavLst>
                                    </p:anim>
                                    <p:anim calcmode="lin" valueType="num">
                                      <p:cBhvr>
                                        <p:cTn id="34" dur="1000" fill="hold"/>
                                        <p:tgtEl>
                                          <p:spTgt spid="5"/>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3A6615-A943-DA71-EC96-78836A66337E}"/>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kern="1200" dirty="0">
                <a:solidFill>
                  <a:schemeClr val="tx1"/>
                </a:solidFill>
                <a:latin typeface="+mj-lt"/>
                <a:ea typeface="+mj-ea"/>
                <a:cs typeface="+mj-cs"/>
              </a:rPr>
              <a:t>Example </a:t>
            </a:r>
            <a:r>
              <a:rPr lang="en-US" sz="6100" dirty="0"/>
              <a:t>Bill</a:t>
            </a:r>
            <a:endParaRPr lang="en-US" sz="6100" kern="1200" dirty="0">
              <a:solidFill>
                <a:schemeClr val="tx1"/>
              </a:solidFill>
              <a:latin typeface="+mj-lt"/>
              <a:ea typeface="+mj-ea"/>
              <a:cs typeface="+mj-cs"/>
            </a:endParaRPr>
          </a:p>
        </p:txBody>
      </p:sp>
      <p:sp>
        <p:nvSpPr>
          <p:cNvPr id="2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4" descr="A document with a list of items&#10;&#10;Description automatically generated with medium confidence">
            <a:extLst>
              <a:ext uri="{FF2B5EF4-FFF2-40B4-BE49-F238E27FC236}">
                <a16:creationId xmlns:a16="http://schemas.microsoft.com/office/drawing/2014/main" id="{3588DAA6-854F-6E77-A482-19D0E51383CB}"/>
              </a:ext>
            </a:extLst>
          </p:cNvPr>
          <p:cNvPicPr>
            <a:picLocks noGrp="1" noChangeAspect="1"/>
          </p:cNvPicPr>
          <p:nvPr>
            <p:ph idx="1"/>
          </p:nvPr>
        </p:nvPicPr>
        <p:blipFill>
          <a:blip r:embed="rId3"/>
          <a:stretch>
            <a:fillRect/>
          </a:stretch>
        </p:blipFill>
        <p:spPr>
          <a:xfrm>
            <a:off x="5104352" y="0"/>
            <a:ext cx="6444370" cy="6275741"/>
          </a:xfrm>
          <a:prstGeom prst="rect">
            <a:avLst/>
          </a:prstGeom>
        </p:spPr>
      </p:pic>
      <p:pic>
        <p:nvPicPr>
          <p:cNvPr id="1026" name="Picture 2" descr="Susteen Dispersion Harmonie pencil circle png Straßenbahn Stapel  Gelegentlich">
            <a:extLst>
              <a:ext uri="{FF2B5EF4-FFF2-40B4-BE49-F238E27FC236}">
                <a16:creationId xmlns:a16="http://schemas.microsoft.com/office/drawing/2014/main" id="{31B8D510-5816-7967-3860-9E0DBA7313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2495" y="4038008"/>
            <a:ext cx="2062414" cy="66239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Susteen Dispersion Harmonie pencil circle png Straßenbahn Stapel  Gelegentlich">
            <a:extLst>
              <a:ext uri="{FF2B5EF4-FFF2-40B4-BE49-F238E27FC236}">
                <a16:creationId xmlns:a16="http://schemas.microsoft.com/office/drawing/2014/main" id="{AB891F43-2E32-ED09-5032-A985C01205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5862058" y="3323346"/>
            <a:ext cx="931664" cy="18224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27332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00A-39DD-01A5-62A9-C284E150B075}"/>
              </a:ext>
            </a:extLst>
          </p:cNvPr>
          <p:cNvSpPr>
            <a:spLocks noGrp="1"/>
          </p:cNvSpPr>
          <p:nvPr>
            <p:ph type="title"/>
          </p:nvPr>
        </p:nvSpPr>
        <p:spPr>
          <a:xfrm>
            <a:off x="942494" y="41633"/>
            <a:ext cx="7091300" cy="898581"/>
          </a:xfrm>
        </p:spPr>
        <p:txBody>
          <a:bodyPr vert="horz" lIns="91440" tIns="45720" rIns="91440" bIns="45720" rtlCol="0" anchor="ctr">
            <a:normAutofit/>
          </a:bodyPr>
          <a:lstStyle/>
          <a:p>
            <a:r>
              <a:rPr lang="en-US" sz="4000">
                <a:solidFill>
                  <a:srgbClr val="FFFFFF"/>
                </a:solidFill>
                <a:latin typeface="Times New Roman" panose="02020603050405020304" pitchFamily="18" charset="0"/>
                <a:cs typeface="Times New Roman" panose="02020603050405020304" pitchFamily="18" charset="0"/>
              </a:rPr>
              <a:t>Resolutions</a:t>
            </a:r>
          </a:p>
        </p:txBody>
      </p:sp>
      <p:pic>
        <p:nvPicPr>
          <p:cNvPr id="5" name="Content Placeholder 4" descr="A letter to a student&#10;&#10;Description automatically generated">
            <a:extLst>
              <a:ext uri="{FF2B5EF4-FFF2-40B4-BE49-F238E27FC236}">
                <a16:creationId xmlns:a16="http://schemas.microsoft.com/office/drawing/2014/main" id="{6C4BCE3A-D6C2-775A-0587-C2618BC9A918}"/>
              </a:ext>
            </a:extLst>
          </p:cNvPr>
          <p:cNvPicPr>
            <a:picLocks noGrp="1" noChangeAspect="1"/>
          </p:cNvPicPr>
          <p:nvPr>
            <p:ph idx="1"/>
          </p:nvPr>
        </p:nvPicPr>
        <p:blipFill>
          <a:blip r:embed="rId3"/>
          <a:stretch>
            <a:fillRect/>
          </a:stretch>
        </p:blipFill>
        <p:spPr>
          <a:xfrm>
            <a:off x="437943" y="935193"/>
            <a:ext cx="5539202" cy="5877139"/>
          </a:xfrm>
          <a:prstGeom prst="rect">
            <a:avLst/>
          </a:prstGeom>
        </p:spPr>
      </p:pic>
      <p:pic>
        <p:nvPicPr>
          <p:cNvPr id="7" name="Picture 6" descr="A letter to a college graduate&#10;&#10;Description automatically generated with medium confidence">
            <a:extLst>
              <a:ext uri="{FF2B5EF4-FFF2-40B4-BE49-F238E27FC236}">
                <a16:creationId xmlns:a16="http://schemas.microsoft.com/office/drawing/2014/main" id="{C5A1566C-702A-B734-6ABE-1F41F1F393F9}"/>
              </a:ext>
            </a:extLst>
          </p:cNvPr>
          <p:cNvPicPr>
            <a:picLocks noChangeAspect="1"/>
          </p:cNvPicPr>
          <p:nvPr/>
        </p:nvPicPr>
        <p:blipFill>
          <a:blip r:embed="rId4"/>
          <a:stretch>
            <a:fillRect/>
          </a:stretch>
        </p:blipFill>
        <p:spPr>
          <a:xfrm>
            <a:off x="6332803" y="980861"/>
            <a:ext cx="5503538" cy="5917786"/>
          </a:xfrm>
          <a:prstGeom prst="rect">
            <a:avLst/>
          </a:prstGeom>
        </p:spPr>
      </p:pic>
    </p:spTree>
    <p:extLst>
      <p:ext uri="{BB962C8B-B14F-4D97-AF65-F5344CB8AC3E}">
        <p14:creationId xmlns:p14="http://schemas.microsoft.com/office/powerpoint/2010/main" val="4244728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A276E3F1-0697-D00D-59D8-F54C84EDA28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Committee Chairs</a:t>
            </a:r>
          </a:p>
        </p:txBody>
      </p:sp>
      <p:pic>
        <p:nvPicPr>
          <p:cNvPr id="13" name="Content Placeholder 12" descr="A document with text on it&#10;&#10;Description automatically generated">
            <a:extLst>
              <a:ext uri="{FF2B5EF4-FFF2-40B4-BE49-F238E27FC236}">
                <a16:creationId xmlns:a16="http://schemas.microsoft.com/office/drawing/2014/main" id="{A5CA8B9D-903A-0B02-2A69-372590A83263}"/>
              </a:ext>
            </a:extLst>
          </p:cNvPr>
          <p:cNvPicPr>
            <a:picLocks noGrp="1" noChangeAspect="1"/>
          </p:cNvPicPr>
          <p:nvPr>
            <p:ph idx="1"/>
          </p:nvPr>
        </p:nvPicPr>
        <p:blipFill>
          <a:blip r:embed="rId3"/>
          <a:stretch>
            <a:fillRect/>
          </a:stretch>
        </p:blipFill>
        <p:spPr>
          <a:xfrm>
            <a:off x="5988897" y="643466"/>
            <a:ext cx="4357537" cy="5568739"/>
          </a:xfrm>
          <a:prstGeom prst="rect">
            <a:avLst/>
          </a:prstGeom>
        </p:spPr>
      </p:pic>
    </p:spTree>
    <p:extLst>
      <p:ext uri="{BB962C8B-B14F-4D97-AF65-F5344CB8AC3E}">
        <p14:creationId xmlns:p14="http://schemas.microsoft.com/office/powerpoint/2010/main" val="403710148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Century Schoolbook">
      <a:majorFont>
        <a:latin typeface="Century Schoolbook" panose="02040604050505020304"/>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panose="02040604050505020304"/>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1073</TotalTime>
  <Words>443</Words>
  <Application>Microsoft Macintosh PowerPoint</Application>
  <PresentationFormat>Widescreen</PresentationFormat>
  <Paragraphs>80</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Aptos</vt:lpstr>
      <vt:lpstr>Arial</vt:lpstr>
      <vt:lpstr>Baskerville</vt:lpstr>
      <vt:lpstr>Century Schoolbook</vt:lpstr>
      <vt:lpstr>Times New Roman</vt:lpstr>
      <vt:lpstr>Office Theme</vt:lpstr>
      <vt:lpstr>University Student Council</vt:lpstr>
      <vt:lpstr>Welcome!</vt:lpstr>
      <vt:lpstr>Agenda</vt:lpstr>
      <vt:lpstr>Executive Office 2024-2025</vt:lpstr>
      <vt:lpstr>How We Can Help You:</vt:lpstr>
      <vt:lpstr>Bills</vt:lpstr>
      <vt:lpstr>Example Bill</vt:lpstr>
      <vt:lpstr>Resolutions</vt:lpstr>
      <vt:lpstr>Committee Chairs</vt:lpstr>
      <vt:lpstr>Student Travel Fund</vt:lpstr>
      <vt:lpstr>Advice </vt:lpstr>
      <vt:lpstr>SGA Archive  see guidelines, past bills, resolutions and more (also available on our website)  gcsu.edu/sga</vt:lpstr>
      <vt:lpstr>Q&amp;A Session</vt:lpstr>
      <vt:lpstr>THANK YOU FOR COMING!</vt:lpstr>
      <vt:lpstr>University Student Council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Student Council</dc:title>
  <dc:creator>colin hall</dc:creator>
  <cp:lastModifiedBy>William Wright</cp:lastModifiedBy>
  <cp:revision>1</cp:revision>
  <cp:lastPrinted>2024-11-12T21:18:24Z</cp:lastPrinted>
  <dcterms:created xsi:type="dcterms:W3CDTF">2023-12-07T21:09:08Z</dcterms:created>
  <dcterms:modified xsi:type="dcterms:W3CDTF">2024-11-12T21:18:25Z</dcterms:modified>
</cp:coreProperties>
</file>

<file path=docProps/thumbnail.jpeg>
</file>